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10.xml" ContentType="application/vnd.openxmlformats-officedocument.drawingml.diagramColors+xml"/>
  <Override PartName="/ppt/diagrams/colors11.xml" ContentType="application/vnd.openxmlformats-officedocument.drawingml.diagramColors+xml"/>
  <Override PartName="/ppt/diagrams/colors12.xml" ContentType="application/vnd.openxmlformats-officedocument.drawingml.diagramColors+xml"/>
  <Override PartName="/ppt/diagrams/colors13.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10.xml" ContentType="application/vnd.openxmlformats-officedocument.drawingml.diagramData+xml"/>
  <Override PartName="/ppt/diagrams/data11.xml" ContentType="application/vnd.openxmlformats-officedocument.drawingml.diagramData+xml"/>
  <Override PartName="/ppt/diagrams/data12.xml" ContentType="application/vnd.openxmlformats-officedocument.drawingml.diagramData+xml"/>
  <Override PartName="/ppt/diagrams/data13.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10.xml" ContentType="application/vnd.ms-office.drawingml.diagramDrawing+xml"/>
  <Override PartName="/ppt/diagrams/drawing11.xml" ContentType="application/vnd.ms-office.drawingml.diagramDrawing+xml"/>
  <Override PartName="/ppt/diagrams/drawing12.xml" ContentType="application/vnd.ms-office.drawingml.diagramDrawing+xml"/>
  <Override PartName="/ppt/diagrams/drawing13.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10.xml" ContentType="application/vnd.openxmlformats-officedocument.drawingml.diagramLayout+xml"/>
  <Override PartName="/ppt/diagrams/layout11.xml" ContentType="application/vnd.openxmlformats-officedocument.drawingml.diagramLayout+xml"/>
  <Override PartName="/ppt/diagrams/layout12.xml" ContentType="application/vnd.openxmlformats-officedocument.drawingml.diagramLayout+xml"/>
  <Override PartName="/ppt/diagrams/layout13.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10.xml" ContentType="application/vnd.openxmlformats-officedocument.drawingml.diagramStyle+xml"/>
  <Override PartName="/ppt/diagrams/quickStyle11.xml" ContentType="application/vnd.openxmlformats-officedocument.drawingml.diagramStyle+xml"/>
  <Override PartName="/ppt/diagrams/quickStyle12.xml" ContentType="application/vnd.openxmlformats-officedocument.drawingml.diagramStyle+xml"/>
  <Override PartName="/ppt/diagrams/quickStyle13.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23"/>
  </p:notesMasterIdLst>
  <p:sldIdLst>
    <p:sldId id="256" r:id="rId2"/>
    <p:sldId id="266" r:id="rId3"/>
    <p:sldId id="267" r:id="rId4"/>
    <p:sldId id="296" r:id="rId5"/>
    <p:sldId id="293" r:id="rId6"/>
    <p:sldId id="297" r:id="rId7"/>
    <p:sldId id="298" r:id="rId8"/>
    <p:sldId id="299" r:id="rId9"/>
    <p:sldId id="294" r:id="rId10"/>
    <p:sldId id="300" r:id="rId11"/>
    <p:sldId id="301" r:id="rId12"/>
    <p:sldId id="302" r:id="rId13"/>
    <p:sldId id="303" r:id="rId14"/>
    <p:sldId id="264" r:id="rId15"/>
    <p:sldId id="306" r:id="rId16"/>
    <p:sldId id="304" r:id="rId17"/>
    <p:sldId id="305" r:id="rId18"/>
    <p:sldId id="272" r:id="rId19"/>
    <p:sldId id="282" r:id="rId20"/>
    <p:sldId id="292" r:id="rId21"/>
    <p:sldId id="258" r:id="rId22"/>
  </p:sldIdLst>
  <p:sldSz cx="12192000" cy="6858000"/>
  <p:notesSz cx="12192000" cy="6858000"/>
  <p:embeddedFontLst>
    <p:embeddedFont>
      <p:font typeface="Calibri" panose="020F0502020204030204" pitchFamily="34" charset="0"/>
      <p:regular r:id="rId24"/>
      <p:bold r:id="rId25"/>
      <p:italic r:id="rId26"/>
      <p:boldItalic r:id="rId27"/>
    </p:embeddedFont>
    <p:embeddedFont>
      <p:font typeface="Quicksand" panose="020F0502020204030204" pitchFamily="34" charset="0"/>
      <p:regular r:id="rId28"/>
      <p:bold r:id="rId29"/>
      <p:italic r:id="rId30"/>
      <p:boldItalic r:id="rId31"/>
    </p:embeddedFont>
    <p:embeddedFont>
      <p:font typeface="Quicksand SemiBold" panose="020F0502020204030204" pitchFamily="34" charset="0"/>
      <p:regular r:id="rId32"/>
      <p:bold r:id="rId33"/>
      <p:italic r:id="rId34"/>
      <p:boldItalic r:id="rId35"/>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p:restoredTop sz="94694"/>
  </p:normalViewPr>
  <p:slideViewPr>
    <p:cSldViewPr snapToGrid="0">
      <p:cViewPr varScale="1">
        <p:scale>
          <a:sx n="109" d="100"/>
          <a:sy n="109" d="100"/>
        </p:scale>
        <p:origin x="216" y="448"/>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font" Target="fonts/font1.fntdata"/><Relationship Id="rId25" Type="http://schemas.openxmlformats.org/officeDocument/2006/relationships/font" Target="fonts/font2.fntdata"/><Relationship Id="rId26" Type="http://schemas.openxmlformats.org/officeDocument/2006/relationships/font" Target="fonts/font3.fntdata"/><Relationship Id="rId27" Type="http://schemas.openxmlformats.org/officeDocument/2006/relationships/font" Target="fonts/font4.fntdata"/><Relationship Id="rId28" Type="http://schemas.openxmlformats.org/officeDocument/2006/relationships/font" Target="fonts/font5.fntdata"/><Relationship Id="rId29" Type="http://schemas.openxmlformats.org/officeDocument/2006/relationships/font" Target="fonts/font6.fntdata"/><Relationship Id="rId30" Type="http://schemas.openxmlformats.org/officeDocument/2006/relationships/font" Target="fonts/font7.fntdata"/><Relationship Id="rId31" Type="http://schemas.openxmlformats.org/officeDocument/2006/relationships/font" Target="fonts/font8.fntdata"/><Relationship Id="rId32" Type="http://schemas.openxmlformats.org/officeDocument/2006/relationships/font" Target="fonts/font9.fntdata"/><Relationship Id="rId33" Type="http://schemas.openxmlformats.org/officeDocument/2006/relationships/font" Target="fonts/font10.fntdata"/><Relationship Id="rId34" Type="http://schemas.openxmlformats.org/officeDocument/2006/relationships/font" Target="fonts/font11.fntdata"/><Relationship Id="rId35" Type="http://schemas.openxmlformats.org/officeDocument/2006/relationships/font" Target="fonts/font12.fntdata"/><Relationship Id="rId36" Type="http://schemas.openxmlformats.org/officeDocument/2006/relationships/presProps" Target="presProps.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diagrams/_rels/data10.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CombiningLicenses.html" TargetMode="External"/></Relationships>
</file>

<file path=ppt/diagrams/_rels/data11.xml.rels><?xml version='1.0' encoding='UTF-8' standalone='yes'?>
<Relationships xmlns="http://schemas.openxmlformats.org/package/2006/relationships"><Relationship Id="rId1" Type="http://schemas.openxmlformats.org/officeDocument/2006/relationships/hyperlink" Target="https://fuhrmanator.github.io/GIFT-grammar-PEG.js/editor/editor.html" TargetMode="External"/><Relationship Id="rId2" Type="http://schemas.openxmlformats.org/officeDocument/2006/relationships/hyperlink" Target="https://fair-by-design-methodology.github.io/FAIR-by-Design_ToT/latest/Stage%203%3A%20Design/06-Learning%20unit%20development/attachments/quiz_gift_template.txt" TargetMode="External"/></Relationships>
</file>

<file path=ppt/diagrams/_rels/data6.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02-Preparing%20FAIR%20Learning%20Objects_plan.html" TargetMode="External"/></Relationships>
</file>

<file path=ppt/diagrams/_rels/drawing10.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CombiningLicenses.html" TargetMode="External"/></Relationships>
</file>

<file path=ppt/diagrams/_rels/drawing11.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quiz_gift_template.txt" TargetMode="External"/><Relationship Id="rId2" Type="http://schemas.openxmlformats.org/officeDocument/2006/relationships/hyperlink" Target="https://fuhrmanator.github.io/GIFT-grammar-PEG.js/editor/editor.html" TargetMode="External"/></Relationships>
</file>

<file path=ppt/diagrams/_rels/drawing6.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02-Preparing%20FAIR%20Learning%20Objects_plan.html"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A34EF38B-22DE-0F42-A002-325E29E120F2}">
      <dgm:prSet/>
      <dgm:spPr/>
      <dgm:t>
        <a:bodyPr/>
        <a:lstStyle/>
        <a:p>
          <a:r>
            <a:rPr lang="en-GB" b="0" dirty="0">
              <a:solidFill>
                <a:schemeClr val="tx1"/>
              </a:solidFill>
            </a:rPr>
            <a:t>Develop a learning unit plan</a:t>
          </a:r>
          <a:endParaRPr lang="en-GB" dirty="0">
            <a:solidFill>
              <a:schemeClr val="tx1"/>
            </a:solidFill>
          </a:endParaRPr>
        </a:p>
      </dgm:t>
    </dgm:pt>
    <dgm:pt modelId="{E041087C-6AE9-C04C-B2F4-5166055FD1D4}" type="parTrans" cxnId="{66B092EB-7F10-744C-9BEF-98F3BC097A22}">
      <dgm:prSet/>
      <dgm:spPr/>
      <dgm:t>
        <a:bodyPr/>
        <a:lstStyle/>
        <a:p>
          <a:endParaRPr lang="en-GB"/>
        </a:p>
      </dgm:t>
    </dgm:pt>
    <dgm:pt modelId="{1FC85D8A-EF71-D64F-AB9E-D62F5967292C}" type="sibTrans" cxnId="{66B092EB-7F10-744C-9BEF-98F3BC097A22}">
      <dgm:prSet/>
      <dgm:spPr/>
      <dgm:t>
        <a:bodyPr/>
        <a:lstStyle/>
        <a:p>
          <a:endParaRPr lang="en-GB"/>
        </a:p>
      </dgm:t>
    </dgm:pt>
    <dgm:pt modelId="{C3ACD9B4-58D0-FE41-9F48-90CF3DA8CB67}">
      <dgm:prSet/>
      <dgm:spPr/>
      <dgm:t>
        <a:bodyPr/>
        <a:lstStyle/>
        <a:p>
          <a:r>
            <a:rPr lang="en-GB" b="0" dirty="0">
              <a:solidFill>
                <a:schemeClr val="tx1"/>
              </a:solidFill>
            </a:rPr>
            <a:t>Design learning content</a:t>
          </a:r>
        </a:p>
      </dgm:t>
    </dgm:pt>
    <dgm:pt modelId="{CF89DC10-4C1C-7A49-B015-996FF580BD85}" type="parTrans" cxnId="{131CD1B6-76DC-C143-91E3-F781409EF305}">
      <dgm:prSet/>
      <dgm:spPr/>
      <dgm:t>
        <a:bodyPr/>
        <a:lstStyle/>
        <a:p>
          <a:endParaRPr lang="en-GB"/>
        </a:p>
      </dgm:t>
    </dgm:pt>
    <dgm:pt modelId="{41A0090E-B3ED-DA43-B9EA-D27DD0FE4F79}" type="sibTrans" cxnId="{131CD1B6-76DC-C143-91E3-F781409EF305}">
      <dgm:prSet/>
      <dgm:spPr/>
      <dgm:t>
        <a:bodyPr/>
        <a:lstStyle/>
        <a:p>
          <a:endParaRPr lang="en-GB"/>
        </a:p>
      </dgm:t>
    </dgm:pt>
    <dgm:pt modelId="{FB668863-5E8F-5149-ADE9-B8294D5098D2}">
      <dgm:prSet/>
      <dgm:spPr/>
      <dgm:t>
        <a:bodyPr/>
        <a:lstStyle/>
        <a:p>
          <a:r>
            <a:rPr lang="en-GB" b="0" dirty="0">
              <a:solidFill>
                <a:schemeClr val="tx1"/>
              </a:solidFill>
            </a:rPr>
            <a:t>Define assessment strategy</a:t>
          </a:r>
        </a:p>
      </dgm:t>
    </dgm:pt>
    <dgm:pt modelId="{D8EF0FA4-7C5F-A24B-AFD1-986668F658C1}" type="parTrans" cxnId="{30845DE5-0B93-9447-B983-A351AA3A69CD}">
      <dgm:prSet/>
      <dgm:spPr/>
      <dgm:t>
        <a:bodyPr/>
        <a:lstStyle/>
        <a:p>
          <a:endParaRPr lang="en-GB"/>
        </a:p>
      </dgm:t>
    </dgm:pt>
    <dgm:pt modelId="{3DC5F987-53F5-7E41-983A-1AFC62665BA5}" type="sibTrans" cxnId="{30845DE5-0B93-9447-B983-A351AA3A69CD}">
      <dgm:prSet/>
      <dgm:spPr/>
      <dgm:t>
        <a:bodyPr/>
        <a:lstStyle/>
        <a:p>
          <a:endParaRPr lang="en-GB"/>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3"/>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3"/>
      <dgm:spPr/>
    </dgm:pt>
    <dgm:pt modelId="{8430721C-021F-404F-B65E-1E6013182AE8}" type="pres">
      <dgm:prSet presAssocID="{BECEB8E5-7934-A84B-929D-2381D2E3477B}" presName="dstNode" presStyleLbl="node1" presStyleIdx="0" presStyleCnt="3"/>
      <dgm:spPr/>
    </dgm:pt>
    <dgm:pt modelId="{9E859CDE-7339-0248-9A18-DD0119DD537E}" type="pres">
      <dgm:prSet presAssocID="{A34EF38B-22DE-0F42-A002-325E29E120F2}" presName="text_1" presStyleLbl="node1" presStyleIdx="0" presStyleCnt="3">
        <dgm:presLayoutVars>
          <dgm:bulletEnabled val="1"/>
        </dgm:presLayoutVars>
      </dgm:prSet>
      <dgm:spPr/>
    </dgm:pt>
    <dgm:pt modelId="{3A805065-D4FA-0446-8FD4-4DADF8ABA05C}" type="pres">
      <dgm:prSet presAssocID="{A34EF38B-22DE-0F42-A002-325E29E120F2}" presName="accent_1" presStyleCnt="0"/>
      <dgm:spPr/>
    </dgm:pt>
    <dgm:pt modelId="{2D3FC799-51C0-3E4A-A95E-F9CF43A05AA9}" type="pres">
      <dgm:prSet presAssocID="{A34EF38B-22DE-0F42-A002-325E29E120F2}" presName="accentRepeatNode" presStyleLbl="solidFgAcc1" presStyleIdx="0" presStyleCnt="3"/>
      <dgm:spPr/>
    </dgm:pt>
    <dgm:pt modelId="{0140FEDA-FB24-FA43-AF29-CC116412DECE}" type="pres">
      <dgm:prSet presAssocID="{C3ACD9B4-58D0-FE41-9F48-90CF3DA8CB67}" presName="text_2" presStyleLbl="node1" presStyleIdx="1" presStyleCnt="3">
        <dgm:presLayoutVars>
          <dgm:bulletEnabled val="1"/>
        </dgm:presLayoutVars>
      </dgm:prSet>
      <dgm:spPr/>
    </dgm:pt>
    <dgm:pt modelId="{4C3F1512-DC71-BB41-85CA-4EC57692986B}" type="pres">
      <dgm:prSet presAssocID="{C3ACD9B4-58D0-FE41-9F48-90CF3DA8CB67}" presName="accent_2" presStyleCnt="0"/>
      <dgm:spPr/>
    </dgm:pt>
    <dgm:pt modelId="{6AB01BC9-6C94-0046-87E5-1EC390FFEC3E}" type="pres">
      <dgm:prSet presAssocID="{C3ACD9B4-58D0-FE41-9F48-90CF3DA8CB67}" presName="accentRepeatNode" presStyleLbl="solidFgAcc1" presStyleIdx="1" presStyleCnt="3"/>
      <dgm:spPr/>
    </dgm:pt>
    <dgm:pt modelId="{78406FF7-D5AA-8A4B-8DF5-AF9A25CB8D97}" type="pres">
      <dgm:prSet presAssocID="{FB668863-5E8F-5149-ADE9-B8294D5098D2}" presName="text_3" presStyleLbl="node1" presStyleIdx="2" presStyleCnt="3">
        <dgm:presLayoutVars>
          <dgm:bulletEnabled val="1"/>
        </dgm:presLayoutVars>
      </dgm:prSet>
      <dgm:spPr/>
    </dgm:pt>
    <dgm:pt modelId="{00CC1D18-226D-6342-84F9-E8A4833CE926}" type="pres">
      <dgm:prSet presAssocID="{FB668863-5E8F-5149-ADE9-B8294D5098D2}" presName="accent_3" presStyleCnt="0"/>
      <dgm:spPr/>
    </dgm:pt>
    <dgm:pt modelId="{6D51830D-E1D9-1149-BD79-92DB3BF610F6}" type="pres">
      <dgm:prSet presAssocID="{FB668863-5E8F-5149-ADE9-B8294D5098D2}" presName="accentRepeatNode" presStyleLbl="solidFgAcc1" presStyleIdx="2" presStyleCnt="3"/>
      <dgm:spPr/>
    </dgm:pt>
  </dgm:ptLst>
  <dgm:cxnLst>
    <dgm:cxn modelId="{66535021-4A75-B343-8300-59EAFA9B0AD4}" type="presOf" srcId="{1FC85D8A-EF71-D64F-AB9E-D62F5967292C}" destId="{9002D5DD-9C2C-7940-91CB-FA49256D6C72}" srcOrd="0" destOrd="0" presId="urn:microsoft.com/office/officeart/2008/layout/VerticalCurvedList"/>
    <dgm:cxn modelId="{22E4EF23-4990-BF4F-84BB-BE31C2B23DB3}" type="presOf" srcId="{FB668863-5E8F-5149-ADE9-B8294D5098D2}" destId="{78406FF7-D5AA-8A4B-8DF5-AF9A25CB8D97}" srcOrd="0" destOrd="0" presId="urn:microsoft.com/office/officeart/2008/layout/VerticalCurvedList"/>
    <dgm:cxn modelId="{50277A2D-D8B3-B04E-8B4C-9A461DBBD064}" type="presOf" srcId="{BECEB8E5-7934-A84B-929D-2381D2E3477B}" destId="{AB79663E-E65C-2E48-A36C-5B1810B98766}" srcOrd="0" destOrd="0" presId="urn:microsoft.com/office/officeart/2008/layout/VerticalCurvedList"/>
    <dgm:cxn modelId="{95096EAA-F9E0-D546-AA63-88ABA3C8EDF6}" type="presOf" srcId="{A34EF38B-22DE-0F42-A002-325E29E120F2}" destId="{9E859CDE-7339-0248-9A18-DD0119DD537E}" srcOrd="0" destOrd="0" presId="urn:microsoft.com/office/officeart/2008/layout/VerticalCurvedList"/>
    <dgm:cxn modelId="{131CD1B6-76DC-C143-91E3-F781409EF305}" srcId="{BECEB8E5-7934-A84B-929D-2381D2E3477B}" destId="{C3ACD9B4-58D0-FE41-9F48-90CF3DA8CB67}" srcOrd="1" destOrd="0" parTransId="{CF89DC10-4C1C-7A49-B015-996FF580BD85}" sibTransId="{41A0090E-B3ED-DA43-B9EA-D27DD0FE4F79}"/>
    <dgm:cxn modelId="{E2A903DD-6028-6045-81B8-C4A3BE997B4E}" type="presOf" srcId="{C3ACD9B4-58D0-FE41-9F48-90CF3DA8CB67}" destId="{0140FEDA-FB24-FA43-AF29-CC116412DECE}" srcOrd="0" destOrd="0" presId="urn:microsoft.com/office/officeart/2008/layout/VerticalCurvedList"/>
    <dgm:cxn modelId="{30845DE5-0B93-9447-B983-A351AA3A69CD}" srcId="{BECEB8E5-7934-A84B-929D-2381D2E3477B}" destId="{FB668863-5E8F-5149-ADE9-B8294D5098D2}" srcOrd="2" destOrd="0" parTransId="{D8EF0FA4-7C5F-A24B-AFD1-986668F658C1}" sibTransId="{3DC5F987-53F5-7E41-983A-1AFC62665BA5}"/>
    <dgm:cxn modelId="{66B092EB-7F10-744C-9BEF-98F3BC097A22}" srcId="{BECEB8E5-7934-A84B-929D-2381D2E3477B}" destId="{A34EF38B-22DE-0F42-A002-325E29E120F2}" srcOrd="0" destOrd="0" parTransId="{E041087C-6AE9-C04C-B2F4-5166055FD1D4}" sibTransId="{1FC85D8A-EF71-D64F-AB9E-D62F5967292C}"/>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24051026-A5AA-FF49-AC0B-98296BE7BD0B}" type="presParOf" srcId="{F13EA33D-18CE-6346-8404-701E600A7D73}" destId="{9E859CDE-7339-0248-9A18-DD0119DD537E}" srcOrd="1" destOrd="0" presId="urn:microsoft.com/office/officeart/2008/layout/VerticalCurvedList"/>
    <dgm:cxn modelId="{C533ABFF-63A5-CF48-9455-55895A77C1AC}" type="presParOf" srcId="{F13EA33D-18CE-6346-8404-701E600A7D73}" destId="{3A805065-D4FA-0446-8FD4-4DADF8ABA05C}" srcOrd="2" destOrd="0" presId="urn:microsoft.com/office/officeart/2008/layout/VerticalCurvedList"/>
    <dgm:cxn modelId="{2F89B0BB-CF28-5F43-AB10-776DE7199D7D}" type="presParOf" srcId="{3A805065-D4FA-0446-8FD4-4DADF8ABA05C}" destId="{2D3FC799-51C0-3E4A-A95E-F9CF43A05AA9}" srcOrd="0" destOrd="0" presId="urn:microsoft.com/office/officeart/2008/layout/VerticalCurvedList"/>
    <dgm:cxn modelId="{93631010-F8CB-1E46-A4D3-32D1B1FBAFC3}" type="presParOf" srcId="{F13EA33D-18CE-6346-8404-701E600A7D73}" destId="{0140FEDA-FB24-FA43-AF29-CC116412DECE}" srcOrd="3" destOrd="0" presId="urn:microsoft.com/office/officeart/2008/layout/VerticalCurvedList"/>
    <dgm:cxn modelId="{29C80323-BEAD-1B48-977B-6A69F8A100C3}" type="presParOf" srcId="{F13EA33D-18CE-6346-8404-701E600A7D73}" destId="{4C3F1512-DC71-BB41-85CA-4EC57692986B}" srcOrd="4" destOrd="0" presId="urn:microsoft.com/office/officeart/2008/layout/VerticalCurvedList"/>
    <dgm:cxn modelId="{06A31F16-9BC0-4647-BA3D-D4DAC9A7B968}" type="presParOf" srcId="{4C3F1512-DC71-BB41-85CA-4EC57692986B}" destId="{6AB01BC9-6C94-0046-87E5-1EC390FFEC3E}" srcOrd="0" destOrd="0" presId="urn:microsoft.com/office/officeart/2008/layout/VerticalCurvedList"/>
    <dgm:cxn modelId="{7DF1EC91-1E72-1841-B21E-C1F31637045B}" type="presParOf" srcId="{F13EA33D-18CE-6346-8404-701E600A7D73}" destId="{78406FF7-D5AA-8A4B-8DF5-AF9A25CB8D97}" srcOrd="5" destOrd="0" presId="urn:microsoft.com/office/officeart/2008/layout/VerticalCurvedList"/>
    <dgm:cxn modelId="{028C7387-B7EA-1148-8071-AFFC70AB45F5}" type="presParOf" srcId="{F13EA33D-18CE-6346-8404-701E600A7D73}" destId="{00CC1D18-226D-6342-84F9-E8A4833CE926}" srcOrd="6" destOrd="0" presId="urn:microsoft.com/office/officeart/2008/layout/VerticalCurvedList"/>
    <dgm:cxn modelId="{18D40B49-2207-C04A-B846-B3CC379D2261}" type="presParOf" srcId="{00CC1D18-226D-6342-84F9-E8A4833CE926}" destId="{6D51830D-E1D9-1149-BD79-92DB3BF610F6}"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i="0" dirty="0">
              <a:solidFill>
                <a:schemeClr val="tx1"/>
              </a:solidFill>
            </a:rPr>
            <a:t>Take a look at this</a:t>
          </a:r>
          <a:r>
            <a:rPr lang="en-GB" b="0" i="0" dirty="0"/>
            <a:t> </a:t>
          </a:r>
          <a:r>
            <a:rPr lang="en-GB" b="0" i="0" dirty="0">
              <a:hlinkClick xmlns:r="http://schemas.openxmlformats.org/officeDocument/2006/relationships" r:id="rId1"/>
            </a:rPr>
            <a:t>example of an activity description document</a:t>
          </a:r>
          <a:r>
            <a:rPr lang="en-GB" b="0" i="0" dirty="0"/>
            <a:t> </a:t>
          </a:r>
          <a:r>
            <a:rPr lang="en-GB" b="0" i="0" dirty="0">
              <a:solidFill>
                <a:schemeClr val="tx1"/>
              </a:solidFill>
            </a:rPr>
            <a:t>related to one of the activities offered in this training</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D40562B2-7F55-8A4C-B291-0AB96BF97F54}">
      <dgm:prSet/>
      <dgm:spPr/>
      <dgm:t>
        <a:bodyPr/>
        <a:lstStyle/>
        <a:p>
          <a:r>
            <a:rPr lang="en-GB" b="0" i="0" dirty="0">
              <a:solidFill>
                <a:schemeClr val="tx1"/>
              </a:solidFill>
            </a:rPr>
            <a:t>Try to create a quiz that has at least 3 different questions of different types for one of the learning units of your Open Science course. </a:t>
          </a:r>
          <a:endParaRPr lang="en-GB" dirty="0">
            <a:solidFill>
              <a:schemeClr val="tx1"/>
            </a:solidFill>
          </a:endParaRPr>
        </a:p>
      </dgm:t>
    </dgm:pt>
    <dgm:pt modelId="{35E24051-4A94-F546-95E2-812D2C12A7D7}" type="parTrans" cxnId="{FB84589D-DA2D-2849-A378-FE536C5C136A}">
      <dgm:prSet/>
      <dgm:spPr/>
      <dgm:t>
        <a:bodyPr/>
        <a:lstStyle/>
        <a:p>
          <a:endParaRPr lang="en-GB">
            <a:solidFill>
              <a:schemeClr val="tx1"/>
            </a:solidFill>
          </a:endParaRPr>
        </a:p>
      </dgm:t>
    </dgm:pt>
    <dgm:pt modelId="{9BD2FC2F-D634-AB48-864F-6402EDC383A5}" type="sibTrans" cxnId="{FB84589D-DA2D-2849-A378-FE536C5C136A}">
      <dgm:prSet/>
      <dgm:spPr/>
      <dgm:t>
        <a:bodyPr/>
        <a:lstStyle/>
        <a:p>
          <a:endParaRPr lang="en-GB">
            <a:solidFill>
              <a:schemeClr val="tx1"/>
            </a:solidFill>
          </a:endParaRPr>
        </a:p>
      </dgm:t>
    </dgm:pt>
    <dgm:pt modelId="{E6CCCEAA-F6B4-504D-A8D3-B2190A3C8996}">
      <dgm:prSet/>
      <dgm:spPr/>
      <dgm:t>
        <a:bodyPr/>
        <a:lstStyle/>
        <a:p>
          <a:r>
            <a:rPr lang="en-GB" b="0" i="0" dirty="0">
              <a:solidFill>
                <a:schemeClr val="tx1"/>
              </a:solidFill>
            </a:rPr>
            <a:t>Validate your quiz using the </a:t>
          </a:r>
          <a:r>
            <a:rPr lang="en-GB" b="0" i="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GIFT Question Editor</a:t>
          </a:r>
          <a:r>
            <a:rPr lang="en-GB" b="0" i="0" dirty="0">
              <a:solidFill>
                <a:schemeClr val="tx1"/>
              </a:solidFill>
            </a:rPr>
            <a:t>.</a:t>
          </a:r>
          <a:endParaRPr lang="en-GB" dirty="0">
            <a:solidFill>
              <a:schemeClr val="tx1"/>
            </a:solidFill>
          </a:endParaRPr>
        </a:p>
      </dgm:t>
    </dgm:pt>
    <dgm:pt modelId="{E37504DC-6632-F949-9923-A98B0D8A6A00}" type="parTrans" cxnId="{26301037-7A83-C44D-93D4-15F788533476}">
      <dgm:prSet/>
      <dgm:spPr/>
      <dgm:t>
        <a:bodyPr/>
        <a:lstStyle/>
        <a:p>
          <a:endParaRPr lang="en-GB">
            <a:solidFill>
              <a:schemeClr val="tx1"/>
            </a:solidFill>
          </a:endParaRPr>
        </a:p>
      </dgm:t>
    </dgm:pt>
    <dgm:pt modelId="{4A95DCD4-94DF-3443-85B2-50C36CFEE277}" type="sibTrans" cxnId="{26301037-7A83-C44D-93D4-15F788533476}">
      <dgm:prSet/>
      <dgm:spPr/>
      <dgm:t>
        <a:bodyPr/>
        <a:lstStyle/>
        <a:p>
          <a:endParaRPr lang="en-GB">
            <a:solidFill>
              <a:schemeClr val="tx1"/>
            </a:solidFill>
          </a:endParaRPr>
        </a:p>
      </dgm:t>
    </dgm:pt>
    <dgm:pt modelId="{69AC67F8-E996-094D-8DB2-5746B131F367}">
      <dgm:prSet/>
      <dgm:spPr/>
      <dgm:t>
        <a:bodyPr/>
        <a:lstStyle/>
        <a:p>
          <a:r>
            <a:rPr lang="en-GB" dirty="0">
              <a:solidFill>
                <a:schemeClr val="tx1"/>
              </a:solidFill>
            </a:rPr>
            <a:t>Use the </a:t>
          </a:r>
          <a:r>
            <a:rPr lang="en-GB" b="0" i="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Quiz GIFT Template</a:t>
          </a:r>
          <a:r>
            <a:rPr lang="en-GB" b="0" i="0" dirty="0">
              <a:solidFill>
                <a:schemeClr val="tx1"/>
              </a:solidFill>
            </a:rPr>
            <a:t> </a:t>
          </a:r>
          <a:endParaRPr lang="en-GB" dirty="0">
            <a:solidFill>
              <a:schemeClr val="tx1"/>
            </a:solidFill>
          </a:endParaRPr>
        </a:p>
      </dgm:t>
    </dgm:pt>
    <dgm:pt modelId="{0714A9A3-48B7-DA4E-9D89-6E56ACB7A2BF}" type="parTrans" cxnId="{FED25976-B518-B140-BFDF-80E14D7161BD}">
      <dgm:prSet/>
      <dgm:spPr/>
      <dgm:t>
        <a:bodyPr/>
        <a:lstStyle/>
        <a:p>
          <a:endParaRPr lang="en-GB">
            <a:solidFill>
              <a:schemeClr val="tx1"/>
            </a:solidFill>
          </a:endParaRPr>
        </a:p>
      </dgm:t>
    </dgm:pt>
    <dgm:pt modelId="{53CB4FDB-576E-D340-8E15-2C50C0233902}" type="sibTrans" cxnId="{FED25976-B518-B140-BFDF-80E14D7161BD}">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02812FA4-FA48-254D-888F-72852610B5BA}" type="pres">
      <dgm:prSet presAssocID="{D40562B2-7F55-8A4C-B291-0AB96BF97F54}" presName="node" presStyleLbl="node1" presStyleIdx="0" presStyleCnt="3">
        <dgm:presLayoutVars>
          <dgm:bulletEnabled val="1"/>
        </dgm:presLayoutVars>
      </dgm:prSet>
      <dgm:spPr/>
    </dgm:pt>
    <dgm:pt modelId="{F48DEA62-EF2B-9047-BE5F-7DCD297D7E35}" type="pres">
      <dgm:prSet presAssocID="{9BD2FC2F-D634-AB48-864F-6402EDC383A5}" presName="sibTrans" presStyleCnt="0"/>
      <dgm:spPr/>
    </dgm:pt>
    <dgm:pt modelId="{63FBA8D6-DBC8-A24E-970F-B0C19E1392D9}" type="pres">
      <dgm:prSet presAssocID="{69AC67F8-E996-094D-8DB2-5746B131F367}" presName="node" presStyleLbl="node1" presStyleIdx="1" presStyleCnt="3">
        <dgm:presLayoutVars>
          <dgm:bulletEnabled val="1"/>
        </dgm:presLayoutVars>
      </dgm:prSet>
      <dgm:spPr/>
    </dgm:pt>
    <dgm:pt modelId="{D1B5CC06-1917-224F-9D34-0BCCFAAC0D44}" type="pres">
      <dgm:prSet presAssocID="{53CB4FDB-576E-D340-8E15-2C50C0233902}" presName="sibTrans" presStyleCnt="0"/>
      <dgm:spPr/>
    </dgm:pt>
    <dgm:pt modelId="{254E6B23-CA13-3E4E-B71B-BA34F6CE0455}" type="pres">
      <dgm:prSet presAssocID="{E6CCCEAA-F6B4-504D-A8D3-B2190A3C8996}" presName="node" presStyleLbl="node1" presStyleIdx="2" presStyleCnt="3">
        <dgm:presLayoutVars>
          <dgm:bulletEnabled val="1"/>
        </dgm:presLayoutVars>
      </dgm:prSet>
      <dgm:spPr/>
    </dgm:pt>
  </dgm:ptLst>
  <dgm:cxnLst>
    <dgm:cxn modelId="{956B5710-9041-A442-89B0-4A2D927F7005}" type="presOf" srcId="{69AC67F8-E996-094D-8DB2-5746B131F367}" destId="{63FBA8D6-DBC8-A24E-970F-B0C19E1392D9}" srcOrd="0" destOrd="0" presId="urn:microsoft.com/office/officeart/2005/8/layout/default"/>
    <dgm:cxn modelId="{26301037-7A83-C44D-93D4-15F788533476}" srcId="{0F684286-D9B5-914E-9C2A-CC59F1488368}" destId="{E6CCCEAA-F6B4-504D-A8D3-B2190A3C8996}" srcOrd="2" destOrd="0" parTransId="{E37504DC-6632-F949-9923-A98B0D8A6A00}" sibTransId="{4A95DCD4-94DF-3443-85B2-50C36CFEE277}"/>
    <dgm:cxn modelId="{639ED739-BEFA-6547-81B1-E09DF619F9D7}" type="presOf" srcId="{D40562B2-7F55-8A4C-B291-0AB96BF97F54}" destId="{02812FA4-FA48-254D-888F-72852610B5BA}" srcOrd="0" destOrd="0" presId="urn:microsoft.com/office/officeart/2005/8/layout/default"/>
    <dgm:cxn modelId="{DFE0A95E-EECB-0741-9630-C2E3B259F3E1}" type="presOf" srcId="{E6CCCEAA-F6B4-504D-A8D3-B2190A3C8996}" destId="{254E6B23-CA13-3E4E-B71B-BA34F6CE0455}"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FED25976-B518-B140-BFDF-80E14D7161BD}" srcId="{0F684286-D9B5-914E-9C2A-CC59F1488368}" destId="{69AC67F8-E996-094D-8DB2-5746B131F367}" srcOrd="1" destOrd="0" parTransId="{0714A9A3-48B7-DA4E-9D89-6E56ACB7A2BF}" sibTransId="{53CB4FDB-576E-D340-8E15-2C50C0233902}"/>
    <dgm:cxn modelId="{FB84589D-DA2D-2849-A378-FE536C5C136A}" srcId="{0F684286-D9B5-914E-9C2A-CC59F1488368}" destId="{D40562B2-7F55-8A4C-B291-0AB96BF97F54}" srcOrd="0" destOrd="0" parTransId="{35E24051-4A94-F546-95E2-812D2C12A7D7}" sibTransId="{9BD2FC2F-D634-AB48-864F-6402EDC383A5}"/>
    <dgm:cxn modelId="{B37B6269-9625-3442-93D3-F006CCEDDDB3}" type="presParOf" srcId="{1E1D3CC6-75D6-3545-91EF-976131F655B1}" destId="{02812FA4-FA48-254D-888F-72852610B5BA}" srcOrd="0" destOrd="0" presId="urn:microsoft.com/office/officeart/2005/8/layout/default"/>
    <dgm:cxn modelId="{38D1584B-1248-C145-98F8-19A76224B89E}" type="presParOf" srcId="{1E1D3CC6-75D6-3545-91EF-976131F655B1}" destId="{F48DEA62-EF2B-9047-BE5F-7DCD297D7E35}" srcOrd="1" destOrd="0" presId="urn:microsoft.com/office/officeart/2005/8/layout/default"/>
    <dgm:cxn modelId="{9C3966DE-AB38-DB4C-A26A-18BF0C1B10A6}" type="presParOf" srcId="{1E1D3CC6-75D6-3545-91EF-976131F655B1}" destId="{63FBA8D6-DBC8-A24E-970F-B0C19E1392D9}" srcOrd="2" destOrd="0" presId="urn:microsoft.com/office/officeart/2005/8/layout/default"/>
    <dgm:cxn modelId="{0FB078C4-F269-8844-BC26-6F371EBEA1EA}" type="presParOf" srcId="{1E1D3CC6-75D6-3545-91EF-976131F655B1}" destId="{D1B5CC06-1917-224F-9D34-0BCCFAAC0D44}" srcOrd="3" destOrd="0" presId="urn:microsoft.com/office/officeart/2005/8/layout/default"/>
    <dgm:cxn modelId="{CE7FBC65-CCC5-8C4F-92F3-017371A9B682}" type="presParOf" srcId="{1E1D3CC6-75D6-3545-91EF-976131F655B1}" destId="{254E6B23-CA13-3E4E-B71B-BA34F6CE0455}" srcOrd="4"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65E388F9-730D-654E-8327-039E0E315DDB}"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CEA594EC-5ED3-A546-804F-D8FDE2A666BF}">
      <dgm:prSet/>
      <dgm:spPr/>
      <dgm:t>
        <a:bodyPr/>
        <a:lstStyle/>
        <a:p>
          <a:r>
            <a:rPr lang="en-GB">
              <a:solidFill>
                <a:schemeClr val="tx1"/>
              </a:solidFill>
            </a:rPr>
            <a:t>How many questions </a:t>
          </a:r>
          <a:endParaRPr lang="en-MK">
            <a:solidFill>
              <a:schemeClr val="tx1"/>
            </a:solidFill>
          </a:endParaRPr>
        </a:p>
      </dgm:t>
    </dgm:pt>
    <dgm:pt modelId="{74D56C39-18E4-8747-8EB7-A453FAE5F42F}" type="parTrans" cxnId="{E263FAD6-2495-A74A-9687-D715340203AA}">
      <dgm:prSet/>
      <dgm:spPr/>
      <dgm:t>
        <a:bodyPr/>
        <a:lstStyle/>
        <a:p>
          <a:endParaRPr lang="en-GB">
            <a:solidFill>
              <a:schemeClr val="tx1"/>
            </a:solidFill>
          </a:endParaRPr>
        </a:p>
      </dgm:t>
    </dgm:pt>
    <dgm:pt modelId="{419D7691-55E4-654C-9BC3-01A64069330A}" type="sibTrans" cxnId="{E263FAD6-2495-A74A-9687-D715340203AA}">
      <dgm:prSet/>
      <dgm:spPr/>
      <dgm:t>
        <a:bodyPr/>
        <a:lstStyle/>
        <a:p>
          <a:endParaRPr lang="en-GB">
            <a:solidFill>
              <a:schemeClr val="tx1"/>
            </a:solidFill>
          </a:endParaRPr>
        </a:p>
      </dgm:t>
    </dgm:pt>
    <dgm:pt modelId="{513E1549-1714-CC40-AD30-82B7C03CD5F6}">
      <dgm:prSet/>
      <dgm:spPr/>
      <dgm:t>
        <a:bodyPr/>
        <a:lstStyle/>
        <a:p>
          <a:r>
            <a:rPr lang="en-GB">
              <a:solidFill>
                <a:schemeClr val="tx1"/>
              </a:solidFill>
            </a:rPr>
            <a:t>Question weight</a:t>
          </a:r>
          <a:endParaRPr lang="en-MK">
            <a:solidFill>
              <a:schemeClr val="tx1"/>
            </a:solidFill>
          </a:endParaRPr>
        </a:p>
      </dgm:t>
    </dgm:pt>
    <dgm:pt modelId="{99DD24F4-4E57-A743-9553-F75F8596FFE3}" type="parTrans" cxnId="{24AD8D64-E782-574C-958D-9D102BC4D83B}">
      <dgm:prSet/>
      <dgm:spPr/>
      <dgm:t>
        <a:bodyPr/>
        <a:lstStyle/>
        <a:p>
          <a:endParaRPr lang="en-GB">
            <a:solidFill>
              <a:schemeClr val="tx1"/>
            </a:solidFill>
          </a:endParaRPr>
        </a:p>
      </dgm:t>
    </dgm:pt>
    <dgm:pt modelId="{5B82832F-7844-1A43-B0AB-AA7A11F67D34}" type="sibTrans" cxnId="{24AD8D64-E782-574C-958D-9D102BC4D83B}">
      <dgm:prSet/>
      <dgm:spPr/>
      <dgm:t>
        <a:bodyPr/>
        <a:lstStyle/>
        <a:p>
          <a:endParaRPr lang="en-GB">
            <a:solidFill>
              <a:schemeClr val="tx1"/>
            </a:solidFill>
          </a:endParaRPr>
        </a:p>
      </dgm:t>
    </dgm:pt>
    <dgm:pt modelId="{C514C41A-97E8-5D46-B9D0-6C7BA45995D5}">
      <dgm:prSet/>
      <dgm:spPr/>
      <dgm:t>
        <a:bodyPr/>
        <a:lstStyle/>
        <a:p>
          <a:r>
            <a:rPr lang="en-GB" dirty="0">
              <a:solidFill>
                <a:schemeClr val="tx1"/>
              </a:solidFill>
            </a:rPr>
            <a:t>Questions order</a:t>
          </a:r>
          <a:endParaRPr lang="en-MK" dirty="0">
            <a:solidFill>
              <a:schemeClr val="tx1"/>
            </a:solidFill>
          </a:endParaRPr>
        </a:p>
      </dgm:t>
    </dgm:pt>
    <dgm:pt modelId="{0A3C7E57-3CC0-3044-8DB8-CFD45B619447}" type="parTrans" cxnId="{D711320F-FA2F-BC49-B0BC-91E43610972D}">
      <dgm:prSet/>
      <dgm:spPr/>
      <dgm:t>
        <a:bodyPr/>
        <a:lstStyle/>
        <a:p>
          <a:endParaRPr lang="en-GB">
            <a:solidFill>
              <a:schemeClr val="tx1"/>
            </a:solidFill>
          </a:endParaRPr>
        </a:p>
      </dgm:t>
    </dgm:pt>
    <dgm:pt modelId="{E2BCC808-0809-5047-BACF-656D770CB105}" type="sibTrans" cxnId="{D711320F-FA2F-BC49-B0BC-91E43610972D}">
      <dgm:prSet/>
      <dgm:spPr/>
      <dgm:t>
        <a:bodyPr/>
        <a:lstStyle/>
        <a:p>
          <a:endParaRPr lang="en-GB">
            <a:solidFill>
              <a:schemeClr val="tx1"/>
            </a:solidFill>
          </a:endParaRPr>
        </a:p>
      </dgm:t>
    </dgm:pt>
    <dgm:pt modelId="{5E2C18F9-453D-5D42-B1E3-D2881C96292C}">
      <dgm:prSet/>
      <dgm:spPr>
        <a:solidFill>
          <a:schemeClr val="accent1"/>
        </a:solidFill>
      </dgm:spPr>
      <dgm:t>
        <a:bodyPr/>
        <a:lstStyle/>
        <a:p>
          <a:r>
            <a:rPr lang="en-GB">
              <a:solidFill>
                <a:schemeClr val="tx1"/>
              </a:solidFill>
            </a:rPr>
            <a:t>Answers order</a:t>
          </a:r>
          <a:endParaRPr lang="en-MK">
            <a:solidFill>
              <a:schemeClr val="tx1"/>
            </a:solidFill>
          </a:endParaRPr>
        </a:p>
      </dgm:t>
    </dgm:pt>
    <dgm:pt modelId="{C7D8A93A-DB65-2D41-BB1E-B277EAD04657}" type="parTrans" cxnId="{9BA94FFE-A9A8-D749-8732-55D5184DD7FE}">
      <dgm:prSet/>
      <dgm:spPr/>
      <dgm:t>
        <a:bodyPr/>
        <a:lstStyle/>
        <a:p>
          <a:endParaRPr lang="en-GB">
            <a:solidFill>
              <a:schemeClr val="tx1"/>
            </a:solidFill>
          </a:endParaRPr>
        </a:p>
      </dgm:t>
    </dgm:pt>
    <dgm:pt modelId="{A51CD070-4859-C140-BA3A-909AD3BD1301}" type="sibTrans" cxnId="{9BA94FFE-A9A8-D749-8732-55D5184DD7FE}">
      <dgm:prSet/>
      <dgm:spPr/>
      <dgm:t>
        <a:bodyPr/>
        <a:lstStyle/>
        <a:p>
          <a:endParaRPr lang="en-GB">
            <a:solidFill>
              <a:schemeClr val="tx1"/>
            </a:solidFill>
          </a:endParaRPr>
        </a:p>
      </dgm:t>
    </dgm:pt>
    <dgm:pt modelId="{47FFC8E4-2986-F245-9FF5-0218BAD07865}">
      <dgm:prSet/>
      <dgm:spPr/>
      <dgm:t>
        <a:bodyPr/>
        <a:lstStyle/>
        <a:p>
          <a:r>
            <a:rPr lang="en-GB">
              <a:solidFill>
                <a:schemeClr val="tx1"/>
              </a:solidFill>
            </a:rPr>
            <a:t>Duration</a:t>
          </a:r>
          <a:endParaRPr lang="en-MK">
            <a:solidFill>
              <a:schemeClr val="tx1"/>
            </a:solidFill>
          </a:endParaRPr>
        </a:p>
      </dgm:t>
    </dgm:pt>
    <dgm:pt modelId="{ACFEDB5F-1930-3242-B17F-2D2605127901}" type="parTrans" cxnId="{EE7A7451-3EC8-CA42-98FD-686AED24DA1E}">
      <dgm:prSet/>
      <dgm:spPr/>
      <dgm:t>
        <a:bodyPr/>
        <a:lstStyle/>
        <a:p>
          <a:endParaRPr lang="en-GB">
            <a:solidFill>
              <a:schemeClr val="tx1"/>
            </a:solidFill>
          </a:endParaRPr>
        </a:p>
      </dgm:t>
    </dgm:pt>
    <dgm:pt modelId="{C975B7AB-4A13-7E48-9BA4-B9603F060662}" type="sibTrans" cxnId="{EE7A7451-3EC8-CA42-98FD-686AED24DA1E}">
      <dgm:prSet/>
      <dgm:spPr/>
      <dgm:t>
        <a:bodyPr/>
        <a:lstStyle/>
        <a:p>
          <a:endParaRPr lang="en-GB">
            <a:solidFill>
              <a:schemeClr val="tx1"/>
            </a:solidFill>
          </a:endParaRPr>
        </a:p>
      </dgm:t>
    </dgm:pt>
    <dgm:pt modelId="{A2E14684-4799-F142-A551-00B6EF2004C7}">
      <dgm:prSet/>
      <dgm:spPr/>
      <dgm:t>
        <a:bodyPr/>
        <a:lstStyle/>
        <a:p>
          <a:r>
            <a:rPr lang="en-GB">
              <a:solidFill>
                <a:schemeClr val="tx1"/>
              </a:solidFill>
            </a:rPr>
            <a:t>Quiz start and end</a:t>
          </a:r>
          <a:endParaRPr lang="en-MK">
            <a:solidFill>
              <a:schemeClr val="tx1"/>
            </a:solidFill>
          </a:endParaRPr>
        </a:p>
      </dgm:t>
    </dgm:pt>
    <dgm:pt modelId="{11AFE6BF-B0C6-5D4D-9121-409CDD45B1AB}" type="parTrans" cxnId="{5F17DA8B-BFAB-9041-9039-5286CBC8C840}">
      <dgm:prSet/>
      <dgm:spPr/>
      <dgm:t>
        <a:bodyPr/>
        <a:lstStyle/>
        <a:p>
          <a:endParaRPr lang="en-GB">
            <a:solidFill>
              <a:schemeClr val="tx1"/>
            </a:solidFill>
          </a:endParaRPr>
        </a:p>
      </dgm:t>
    </dgm:pt>
    <dgm:pt modelId="{4ED19753-66E6-064D-AD41-38F5031717CC}" type="sibTrans" cxnId="{5F17DA8B-BFAB-9041-9039-5286CBC8C840}">
      <dgm:prSet/>
      <dgm:spPr/>
      <dgm:t>
        <a:bodyPr/>
        <a:lstStyle/>
        <a:p>
          <a:endParaRPr lang="en-GB">
            <a:solidFill>
              <a:schemeClr val="tx1"/>
            </a:solidFill>
          </a:endParaRPr>
        </a:p>
      </dgm:t>
    </dgm:pt>
    <dgm:pt modelId="{A3B6CE1E-C856-7049-A4F3-AB79B5B4FD96}">
      <dgm:prSet/>
      <dgm:spPr/>
      <dgm:t>
        <a:bodyPr/>
        <a:lstStyle/>
        <a:p>
          <a:r>
            <a:rPr lang="en-GB">
              <a:solidFill>
                <a:schemeClr val="tx1"/>
              </a:solidFill>
            </a:rPr>
            <a:t>How many times it can be taken</a:t>
          </a:r>
          <a:endParaRPr lang="en-MK">
            <a:solidFill>
              <a:schemeClr val="tx1"/>
            </a:solidFill>
          </a:endParaRPr>
        </a:p>
      </dgm:t>
    </dgm:pt>
    <dgm:pt modelId="{3E5EB813-57A3-AC4D-9BE5-8F3DCF156ADB}" type="parTrans" cxnId="{B6AF2EDE-CEB0-AB48-9BAF-DD2FF372046B}">
      <dgm:prSet/>
      <dgm:spPr/>
      <dgm:t>
        <a:bodyPr/>
        <a:lstStyle/>
        <a:p>
          <a:endParaRPr lang="en-GB">
            <a:solidFill>
              <a:schemeClr val="tx1"/>
            </a:solidFill>
          </a:endParaRPr>
        </a:p>
      </dgm:t>
    </dgm:pt>
    <dgm:pt modelId="{784A4B39-CF5E-604E-8A95-8D4DC98AB058}" type="sibTrans" cxnId="{B6AF2EDE-CEB0-AB48-9BAF-DD2FF372046B}">
      <dgm:prSet/>
      <dgm:spPr/>
      <dgm:t>
        <a:bodyPr/>
        <a:lstStyle/>
        <a:p>
          <a:endParaRPr lang="en-GB">
            <a:solidFill>
              <a:schemeClr val="tx1"/>
            </a:solidFill>
          </a:endParaRPr>
        </a:p>
      </dgm:t>
    </dgm:pt>
    <dgm:pt modelId="{E4A08708-50A1-C342-9DB9-B1D48A110372}">
      <dgm:prSet/>
      <dgm:spPr/>
      <dgm:t>
        <a:bodyPr/>
        <a:lstStyle/>
        <a:p>
          <a:r>
            <a:rPr lang="en-GB">
              <a:solidFill>
                <a:schemeClr val="tx1"/>
              </a:solidFill>
            </a:rPr>
            <a:t>Grading method</a:t>
          </a:r>
          <a:endParaRPr lang="en-MK">
            <a:solidFill>
              <a:schemeClr val="tx1"/>
            </a:solidFill>
          </a:endParaRPr>
        </a:p>
      </dgm:t>
    </dgm:pt>
    <dgm:pt modelId="{80F73E3E-A9D6-644C-9F85-DD32DB137307}" type="parTrans" cxnId="{CEF70788-C8FA-7246-8F41-F2973BEC9A5A}">
      <dgm:prSet/>
      <dgm:spPr/>
      <dgm:t>
        <a:bodyPr/>
        <a:lstStyle/>
        <a:p>
          <a:endParaRPr lang="en-GB">
            <a:solidFill>
              <a:schemeClr val="tx1"/>
            </a:solidFill>
          </a:endParaRPr>
        </a:p>
      </dgm:t>
    </dgm:pt>
    <dgm:pt modelId="{AA62AECB-EA38-E148-99A7-C4400831040A}" type="sibTrans" cxnId="{CEF70788-C8FA-7246-8F41-F2973BEC9A5A}">
      <dgm:prSet/>
      <dgm:spPr/>
      <dgm:t>
        <a:bodyPr/>
        <a:lstStyle/>
        <a:p>
          <a:endParaRPr lang="en-GB">
            <a:solidFill>
              <a:schemeClr val="tx1"/>
            </a:solidFill>
          </a:endParaRPr>
        </a:p>
      </dgm:t>
    </dgm:pt>
    <dgm:pt modelId="{F9CF5C02-CD24-264C-A4A3-29E826D66F03}">
      <dgm:prSet/>
      <dgm:spPr>
        <a:solidFill>
          <a:schemeClr val="accent1"/>
        </a:solidFill>
      </dgm:spPr>
      <dgm:t>
        <a:bodyPr/>
        <a:lstStyle/>
        <a:p>
          <a:r>
            <a:rPr lang="en-GB">
              <a:solidFill>
                <a:schemeClr val="tx1"/>
              </a:solidFill>
            </a:rPr>
            <a:t>Completion rules</a:t>
          </a:r>
          <a:endParaRPr lang="en-MK">
            <a:solidFill>
              <a:schemeClr val="tx1"/>
            </a:solidFill>
          </a:endParaRPr>
        </a:p>
      </dgm:t>
    </dgm:pt>
    <dgm:pt modelId="{47904C3B-6E03-444D-BA7B-0CA9CD1080AD}" type="parTrans" cxnId="{E622CEF0-1C9C-9345-9258-06F3CC8F574D}">
      <dgm:prSet/>
      <dgm:spPr/>
      <dgm:t>
        <a:bodyPr/>
        <a:lstStyle/>
        <a:p>
          <a:endParaRPr lang="en-GB">
            <a:solidFill>
              <a:schemeClr val="tx1"/>
            </a:solidFill>
          </a:endParaRPr>
        </a:p>
      </dgm:t>
    </dgm:pt>
    <dgm:pt modelId="{9DDC7903-5E04-9C4F-ACE8-4F60A4D1BCD9}" type="sibTrans" cxnId="{E622CEF0-1C9C-9345-9258-06F3CC8F574D}">
      <dgm:prSet/>
      <dgm:spPr/>
      <dgm:t>
        <a:bodyPr/>
        <a:lstStyle/>
        <a:p>
          <a:endParaRPr lang="en-GB">
            <a:solidFill>
              <a:schemeClr val="tx1"/>
            </a:solidFill>
          </a:endParaRPr>
        </a:p>
      </dgm:t>
    </dgm:pt>
    <dgm:pt modelId="{57690CCF-1B16-9745-8185-3F13BB3B90E5}">
      <dgm:prSet/>
      <dgm:spPr/>
      <dgm:t>
        <a:bodyPr/>
        <a:lstStyle/>
        <a:p>
          <a:r>
            <a:rPr lang="en-GB" dirty="0">
              <a:solidFill>
                <a:schemeClr val="tx1"/>
              </a:solidFill>
            </a:rPr>
            <a:t>Results publication</a:t>
          </a:r>
          <a:endParaRPr lang="en-MK" dirty="0">
            <a:solidFill>
              <a:schemeClr val="tx1"/>
            </a:solidFill>
          </a:endParaRPr>
        </a:p>
      </dgm:t>
    </dgm:pt>
    <dgm:pt modelId="{8868A018-FF09-4042-950E-A974366BBAC5}" type="parTrans" cxnId="{881AEAB2-AFA3-824B-ACCD-E234C77BEECF}">
      <dgm:prSet/>
      <dgm:spPr/>
      <dgm:t>
        <a:bodyPr/>
        <a:lstStyle/>
        <a:p>
          <a:endParaRPr lang="en-GB">
            <a:solidFill>
              <a:schemeClr val="tx1"/>
            </a:solidFill>
          </a:endParaRPr>
        </a:p>
      </dgm:t>
    </dgm:pt>
    <dgm:pt modelId="{EFFF6EAA-9239-C04F-81F3-DFB0323429D1}" type="sibTrans" cxnId="{881AEAB2-AFA3-824B-ACCD-E234C77BEECF}">
      <dgm:prSet/>
      <dgm:spPr/>
      <dgm:t>
        <a:bodyPr/>
        <a:lstStyle/>
        <a:p>
          <a:endParaRPr lang="en-GB">
            <a:solidFill>
              <a:schemeClr val="tx1"/>
            </a:solidFill>
          </a:endParaRPr>
        </a:p>
      </dgm:t>
    </dgm:pt>
    <dgm:pt modelId="{2CD8B004-27A6-C54D-A8DE-B02136ED2D02}" type="pres">
      <dgm:prSet presAssocID="{65E388F9-730D-654E-8327-039E0E315DDB}" presName="diagram" presStyleCnt="0">
        <dgm:presLayoutVars>
          <dgm:dir/>
          <dgm:resizeHandles val="exact"/>
        </dgm:presLayoutVars>
      </dgm:prSet>
      <dgm:spPr/>
    </dgm:pt>
    <dgm:pt modelId="{D0414E45-8615-0D45-A410-B5210C0DDF87}" type="pres">
      <dgm:prSet presAssocID="{CEA594EC-5ED3-A546-804F-D8FDE2A666BF}" presName="node" presStyleLbl="node1" presStyleIdx="0" presStyleCnt="10">
        <dgm:presLayoutVars>
          <dgm:bulletEnabled val="1"/>
        </dgm:presLayoutVars>
      </dgm:prSet>
      <dgm:spPr/>
    </dgm:pt>
    <dgm:pt modelId="{B326F46F-E8E9-1447-AD2D-B6EE4CEDDE0C}" type="pres">
      <dgm:prSet presAssocID="{419D7691-55E4-654C-9BC3-01A64069330A}" presName="sibTrans" presStyleCnt="0"/>
      <dgm:spPr/>
    </dgm:pt>
    <dgm:pt modelId="{7A46C8D4-7091-944E-9A35-345FD0A0411C}" type="pres">
      <dgm:prSet presAssocID="{513E1549-1714-CC40-AD30-82B7C03CD5F6}" presName="node" presStyleLbl="node1" presStyleIdx="1" presStyleCnt="10">
        <dgm:presLayoutVars>
          <dgm:bulletEnabled val="1"/>
        </dgm:presLayoutVars>
      </dgm:prSet>
      <dgm:spPr/>
    </dgm:pt>
    <dgm:pt modelId="{FB9F186C-5A85-9849-97C7-79F49D2BAFF8}" type="pres">
      <dgm:prSet presAssocID="{5B82832F-7844-1A43-B0AB-AA7A11F67D34}" presName="sibTrans" presStyleCnt="0"/>
      <dgm:spPr/>
    </dgm:pt>
    <dgm:pt modelId="{2708A107-B047-3740-B2EA-0A5931A2ED3C}" type="pres">
      <dgm:prSet presAssocID="{C514C41A-97E8-5D46-B9D0-6C7BA45995D5}" presName="node" presStyleLbl="node1" presStyleIdx="2" presStyleCnt="10">
        <dgm:presLayoutVars>
          <dgm:bulletEnabled val="1"/>
        </dgm:presLayoutVars>
      </dgm:prSet>
      <dgm:spPr/>
    </dgm:pt>
    <dgm:pt modelId="{8DC49568-DF52-9649-BBBF-06360AC8FEB4}" type="pres">
      <dgm:prSet presAssocID="{E2BCC808-0809-5047-BACF-656D770CB105}" presName="sibTrans" presStyleCnt="0"/>
      <dgm:spPr/>
    </dgm:pt>
    <dgm:pt modelId="{FF414149-3704-3342-A5D8-ACFFD7026BCB}" type="pres">
      <dgm:prSet presAssocID="{5E2C18F9-453D-5D42-B1E3-D2881C96292C}" presName="node" presStyleLbl="node1" presStyleIdx="3" presStyleCnt="10">
        <dgm:presLayoutVars>
          <dgm:bulletEnabled val="1"/>
        </dgm:presLayoutVars>
      </dgm:prSet>
      <dgm:spPr/>
    </dgm:pt>
    <dgm:pt modelId="{990C7AF6-BFCA-2145-A12F-A800B96B1DD3}" type="pres">
      <dgm:prSet presAssocID="{A51CD070-4859-C140-BA3A-909AD3BD1301}" presName="sibTrans" presStyleCnt="0"/>
      <dgm:spPr/>
    </dgm:pt>
    <dgm:pt modelId="{D2BBAD35-D0ED-6746-AAA6-8EED61C43ED1}" type="pres">
      <dgm:prSet presAssocID="{47FFC8E4-2986-F245-9FF5-0218BAD07865}" presName="node" presStyleLbl="node1" presStyleIdx="4" presStyleCnt="10">
        <dgm:presLayoutVars>
          <dgm:bulletEnabled val="1"/>
        </dgm:presLayoutVars>
      </dgm:prSet>
      <dgm:spPr/>
    </dgm:pt>
    <dgm:pt modelId="{3C746A63-B303-CC46-9177-F1C4E7E5BDBC}" type="pres">
      <dgm:prSet presAssocID="{C975B7AB-4A13-7E48-9BA4-B9603F060662}" presName="sibTrans" presStyleCnt="0"/>
      <dgm:spPr/>
    </dgm:pt>
    <dgm:pt modelId="{BA6703A2-727F-3B4D-A612-6F7B5C4380D8}" type="pres">
      <dgm:prSet presAssocID="{A2E14684-4799-F142-A551-00B6EF2004C7}" presName="node" presStyleLbl="node1" presStyleIdx="5" presStyleCnt="10">
        <dgm:presLayoutVars>
          <dgm:bulletEnabled val="1"/>
        </dgm:presLayoutVars>
      </dgm:prSet>
      <dgm:spPr/>
    </dgm:pt>
    <dgm:pt modelId="{C1748AC2-978A-0A4E-AF85-09C7E1E57610}" type="pres">
      <dgm:prSet presAssocID="{4ED19753-66E6-064D-AD41-38F5031717CC}" presName="sibTrans" presStyleCnt="0"/>
      <dgm:spPr/>
    </dgm:pt>
    <dgm:pt modelId="{72E6EA21-1491-5846-B75D-22A59125F6E5}" type="pres">
      <dgm:prSet presAssocID="{A3B6CE1E-C856-7049-A4F3-AB79B5B4FD96}" presName="node" presStyleLbl="node1" presStyleIdx="6" presStyleCnt="10">
        <dgm:presLayoutVars>
          <dgm:bulletEnabled val="1"/>
        </dgm:presLayoutVars>
      </dgm:prSet>
      <dgm:spPr/>
    </dgm:pt>
    <dgm:pt modelId="{21CE6B93-5976-884D-9629-2EFF24401192}" type="pres">
      <dgm:prSet presAssocID="{784A4B39-CF5E-604E-8A95-8D4DC98AB058}" presName="sibTrans" presStyleCnt="0"/>
      <dgm:spPr/>
    </dgm:pt>
    <dgm:pt modelId="{E72BA578-DC41-7340-AC2C-AD5F30FEF46A}" type="pres">
      <dgm:prSet presAssocID="{E4A08708-50A1-C342-9DB9-B1D48A110372}" presName="node" presStyleLbl="node1" presStyleIdx="7" presStyleCnt="10">
        <dgm:presLayoutVars>
          <dgm:bulletEnabled val="1"/>
        </dgm:presLayoutVars>
      </dgm:prSet>
      <dgm:spPr/>
    </dgm:pt>
    <dgm:pt modelId="{F5E06498-0AE4-C94B-AA1A-A87027E53513}" type="pres">
      <dgm:prSet presAssocID="{AA62AECB-EA38-E148-99A7-C4400831040A}" presName="sibTrans" presStyleCnt="0"/>
      <dgm:spPr/>
    </dgm:pt>
    <dgm:pt modelId="{289AE0BD-288F-D54D-9766-8800036EC62F}" type="pres">
      <dgm:prSet presAssocID="{F9CF5C02-CD24-264C-A4A3-29E826D66F03}" presName="node" presStyleLbl="node1" presStyleIdx="8" presStyleCnt="10">
        <dgm:presLayoutVars>
          <dgm:bulletEnabled val="1"/>
        </dgm:presLayoutVars>
      </dgm:prSet>
      <dgm:spPr/>
    </dgm:pt>
    <dgm:pt modelId="{4400D9EE-AD96-1045-B406-EA17AB465D12}" type="pres">
      <dgm:prSet presAssocID="{9DDC7903-5E04-9C4F-ACE8-4F60A4D1BCD9}" presName="sibTrans" presStyleCnt="0"/>
      <dgm:spPr/>
    </dgm:pt>
    <dgm:pt modelId="{C5C9C912-BE82-524F-9B24-4B3F77B3506C}" type="pres">
      <dgm:prSet presAssocID="{57690CCF-1B16-9745-8185-3F13BB3B90E5}" presName="node" presStyleLbl="node1" presStyleIdx="9" presStyleCnt="10">
        <dgm:presLayoutVars>
          <dgm:bulletEnabled val="1"/>
        </dgm:presLayoutVars>
      </dgm:prSet>
      <dgm:spPr/>
    </dgm:pt>
  </dgm:ptLst>
  <dgm:cxnLst>
    <dgm:cxn modelId="{3A20F005-28FD-A945-A0A2-68CB465AC7C4}" type="presOf" srcId="{CEA594EC-5ED3-A546-804F-D8FDE2A666BF}" destId="{D0414E45-8615-0D45-A410-B5210C0DDF87}" srcOrd="0" destOrd="0" presId="urn:microsoft.com/office/officeart/2005/8/layout/default"/>
    <dgm:cxn modelId="{41BE540C-EE81-E741-A33B-E066423BFA7B}" type="presOf" srcId="{513E1549-1714-CC40-AD30-82B7C03CD5F6}" destId="{7A46C8D4-7091-944E-9A35-345FD0A0411C}" srcOrd="0" destOrd="0" presId="urn:microsoft.com/office/officeart/2005/8/layout/default"/>
    <dgm:cxn modelId="{D711320F-FA2F-BC49-B0BC-91E43610972D}" srcId="{65E388F9-730D-654E-8327-039E0E315DDB}" destId="{C514C41A-97E8-5D46-B9D0-6C7BA45995D5}" srcOrd="2" destOrd="0" parTransId="{0A3C7E57-3CC0-3044-8DB8-CFD45B619447}" sibTransId="{E2BCC808-0809-5047-BACF-656D770CB105}"/>
    <dgm:cxn modelId="{4CF21F2C-9042-FA47-9FC3-AF102D0D4E26}" type="presOf" srcId="{47FFC8E4-2986-F245-9FF5-0218BAD07865}" destId="{D2BBAD35-D0ED-6746-AAA6-8EED61C43ED1}" srcOrd="0" destOrd="0" presId="urn:microsoft.com/office/officeart/2005/8/layout/default"/>
    <dgm:cxn modelId="{D8F4F247-F7DB-B04D-ACB7-43E2D30F9469}" type="presOf" srcId="{E4A08708-50A1-C342-9DB9-B1D48A110372}" destId="{E72BA578-DC41-7340-AC2C-AD5F30FEF46A}" srcOrd="0" destOrd="0" presId="urn:microsoft.com/office/officeart/2005/8/layout/default"/>
    <dgm:cxn modelId="{08DEC849-3FCA-D444-8A79-C12254EC407E}" type="presOf" srcId="{F9CF5C02-CD24-264C-A4A3-29E826D66F03}" destId="{289AE0BD-288F-D54D-9766-8800036EC62F}" srcOrd="0" destOrd="0" presId="urn:microsoft.com/office/officeart/2005/8/layout/default"/>
    <dgm:cxn modelId="{E7FAA14F-38D2-9144-8224-3B04A1D315C2}" type="presOf" srcId="{A3B6CE1E-C856-7049-A4F3-AB79B5B4FD96}" destId="{72E6EA21-1491-5846-B75D-22A59125F6E5}" srcOrd="0" destOrd="0" presId="urn:microsoft.com/office/officeart/2005/8/layout/default"/>
    <dgm:cxn modelId="{EE7A7451-3EC8-CA42-98FD-686AED24DA1E}" srcId="{65E388F9-730D-654E-8327-039E0E315DDB}" destId="{47FFC8E4-2986-F245-9FF5-0218BAD07865}" srcOrd="4" destOrd="0" parTransId="{ACFEDB5F-1930-3242-B17F-2D2605127901}" sibTransId="{C975B7AB-4A13-7E48-9BA4-B9603F060662}"/>
    <dgm:cxn modelId="{24AD8D64-E782-574C-958D-9D102BC4D83B}" srcId="{65E388F9-730D-654E-8327-039E0E315DDB}" destId="{513E1549-1714-CC40-AD30-82B7C03CD5F6}" srcOrd="1" destOrd="0" parTransId="{99DD24F4-4E57-A743-9553-F75F8596FFE3}" sibTransId="{5B82832F-7844-1A43-B0AB-AA7A11F67D34}"/>
    <dgm:cxn modelId="{D84AB067-F339-BC4A-8A53-824FAF202EF0}" type="presOf" srcId="{5E2C18F9-453D-5D42-B1E3-D2881C96292C}" destId="{FF414149-3704-3342-A5D8-ACFFD7026BCB}" srcOrd="0" destOrd="0" presId="urn:microsoft.com/office/officeart/2005/8/layout/default"/>
    <dgm:cxn modelId="{40FBD970-60A5-8E45-9663-D362BDEB7996}" type="presOf" srcId="{C514C41A-97E8-5D46-B9D0-6C7BA45995D5}" destId="{2708A107-B047-3740-B2EA-0A5931A2ED3C}" srcOrd="0" destOrd="0" presId="urn:microsoft.com/office/officeart/2005/8/layout/default"/>
    <dgm:cxn modelId="{CEF70788-C8FA-7246-8F41-F2973BEC9A5A}" srcId="{65E388F9-730D-654E-8327-039E0E315DDB}" destId="{E4A08708-50A1-C342-9DB9-B1D48A110372}" srcOrd="7" destOrd="0" parTransId="{80F73E3E-A9D6-644C-9F85-DD32DB137307}" sibTransId="{AA62AECB-EA38-E148-99A7-C4400831040A}"/>
    <dgm:cxn modelId="{5F17DA8B-BFAB-9041-9039-5286CBC8C840}" srcId="{65E388F9-730D-654E-8327-039E0E315DDB}" destId="{A2E14684-4799-F142-A551-00B6EF2004C7}" srcOrd="5" destOrd="0" parTransId="{11AFE6BF-B0C6-5D4D-9121-409CDD45B1AB}" sibTransId="{4ED19753-66E6-064D-AD41-38F5031717CC}"/>
    <dgm:cxn modelId="{A8937795-6B28-9C4D-B2EC-EAADB2FFB1EC}" type="presOf" srcId="{57690CCF-1B16-9745-8185-3F13BB3B90E5}" destId="{C5C9C912-BE82-524F-9B24-4B3F77B3506C}" srcOrd="0" destOrd="0" presId="urn:microsoft.com/office/officeart/2005/8/layout/default"/>
    <dgm:cxn modelId="{881AEAB2-AFA3-824B-ACCD-E234C77BEECF}" srcId="{65E388F9-730D-654E-8327-039E0E315DDB}" destId="{57690CCF-1B16-9745-8185-3F13BB3B90E5}" srcOrd="9" destOrd="0" parTransId="{8868A018-FF09-4042-950E-A974366BBAC5}" sibTransId="{EFFF6EAA-9239-C04F-81F3-DFB0323429D1}"/>
    <dgm:cxn modelId="{6646A8BD-50CF-C245-B6D3-598BDF65FAC3}" type="presOf" srcId="{65E388F9-730D-654E-8327-039E0E315DDB}" destId="{2CD8B004-27A6-C54D-A8DE-B02136ED2D02}" srcOrd="0" destOrd="0" presId="urn:microsoft.com/office/officeart/2005/8/layout/default"/>
    <dgm:cxn modelId="{E263FAD6-2495-A74A-9687-D715340203AA}" srcId="{65E388F9-730D-654E-8327-039E0E315DDB}" destId="{CEA594EC-5ED3-A546-804F-D8FDE2A666BF}" srcOrd="0" destOrd="0" parTransId="{74D56C39-18E4-8747-8EB7-A453FAE5F42F}" sibTransId="{419D7691-55E4-654C-9BC3-01A64069330A}"/>
    <dgm:cxn modelId="{B6AF2EDE-CEB0-AB48-9BAF-DD2FF372046B}" srcId="{65E388F9-730D-654E-8327-039E0E315DDB}" destId="{A3B6CE1E-C856-7049-A4F3-AB79B5B4FD96}" srcOrd="6" destOrd="0" parTransId="{3E5EB813-57A3-AC4D-9BE5-8F3DCF156ADB}" sibTransId="{784A4B39-CF5E-604E-8A95-8D4DC98AB058}"/>
    <dgm:cxn modelId="{5EE47BE5-B88F-734B-B432-8E02CE8851AE}" type="presOf" srcId="{A2E14684-4799-F142-A551-00B6EF2004C7}" destId="{BA6703A2-727F-3B4D-A612-6F7B5C4380D8}" srcOrd="0" destOrd="0" presId="urn:microsoft.com/office/officeart/2005/8/layout/default"/>
    <dgm:cxn modelId="{E622CEF0-1C9C-9345-9258-06F3CC8F574D}" srcId="{65E388F9-730D-654E-8327-039E0E315DDB}" destId="{F9CF5C02-CD24-264C-A4A3-29E826D66F03}" srcOrd="8" destOrd="0" parTransId="{47904C3B-6E03-444D-BA7B-0CA9CD1080AD}" sibTransId="{9DDC7903-5E04-9C4F-ACE8-4F60A4D1BCD9}"/>
    <dgm:cxn modelId="{9BA94FFE-A9A8-D749-8732-55D5184DD7FE}" srcId="{65E388F9-730D-654E-8327-039E0E315DDB}" destId="{5E2C18F9-453D-5D42-B1E3-D2881C96292C}" srcOrd="3" destOrd="0" parTransId="{C7D8A93A-DB65-2D41-BB1E-B277EAD04657}" sibTransId="{A51CD070-4859-C140-BA3A-909AD3BD1301}"/>
    <dgm:cxn modelId="{34355597-4AB4-C848-A08C-81C6872853D7}" type="presParOf" srcId="{2CD8B004-27A6-C54D-A8DE-B02136ED2D02}" destId="{D0414E45-8615-0D45-A410-B5210C0DDF87}" srcOrd="0" destOrd="0" presId="urn:microsoft.com/office/officeart/2005/8/layout/default"/>
    <dgm:cxn modelId="{150B9767-613D-7742-A492-25B7C2462143}" type="presParOf" srcId="{2CD8B004-27A6-C54D-A8DE-B02136ED2D02}" destId="{B326F46F-E8E9-1447-AD2D-B6EE4CEDDE0C}" srcOrd="1" destOrd="0" presId="urn:microsoft.com/office/officeart/2005/8/layout/default"/>
    <dgm:cxn modelId="{6EC2E1D6-3EE4-7F4E-8627-5C37D2954D42}" type="presParOf" srcId="{2CD8B004-27A6-C54D-A8DE-B02136ED2D02}" destId="{7A46C8D4-7091-944E-9A35-345FD0A0411C}" srcOrd="2" destOrd="0" presId="urn:microsoft.com/office/officeart/2005/8/layout/default"/>
    <dgm:cxn modelId="{53104F9E-1CCE-6045-BE03-915EE51CF031}" type="presParOf" srcId="{2CD8B004-27A6-C54D-A8DE-B02136ED2D02}" destId="{FB9F186C-5A85-9849-97C7-79F49D2BAFF8}" srcOrd="3" destOrd="0" presId="urn:microsoft.com/office/officeart/2005/8/layout/default"/>
    <dgm:cxn modelId="{9C6D88FE-4893-BB49-B508-1BB1FC3EF5CF}" type="presParOf" srcId="{2CD8B004-27A6-C54D-A8DE-B02136ED2D02}" destId="{2708A107-B047-3740-B2EA-0A5931A2ED3C}" srcOrd="4" destOrd="0" presId="urn:microsoft.com/office/officeart/2005/8/layout/default"/>
    <dgm:cxn modelId="{5D609F9B-85B0-2748-BAE6-7B54E56E2F36}" type="presParOf" srcId="{2CD8B004-27A6-C54D-A8DE-B02136ED2D02}" destId="{8DC49568-DF52-9649-BBBF-06360AC8FEB4}" srcOrd="5" destOrd="0" presId="urn:microsoft.com/office/officeart/2005/8/layout/default"/>
    <dgm:cxn modelId="{3795F168-90DB-754A-A0F2-92D9C6F48351}" type="presParOf" srcId="{2CD8B004-27A6-C54D-A8DE-B02136ED2D02}" destId="{FF414149-3704-3342-A5D8-ACFFD7026BCB}" srcOrd="6" destOrd="0" presId="urn:microsoft.com/office/officeart/2005/8/layout/default"/>
    <dgm:cxn modelId="{10EEB13C-2DFA-EE48-B91D-EF41DB4EFDB1}" type="presParOf" srcId="{2CD8B004-27A6-C54D-A8DE-B02136ED2D02}" destId="{990C7AF6-BFCA-2145-A12F-A800B96B1DD3}" srcOrd="7" destOrd="0" presId="urn:microsoft.com/office/officeart/2005/8/layout/default"/>
    <dgm:cxn modelId="{5D139A81-E1B4-C245-A85D-CCD0222A3DD8}" type="presParOf" srcId="{2CD8B004-27A6-C54D-A8DE-B02136ED2D02}" destId="{D2BBAD35-D0ED-6746-AAA6-8EED61C43ED1}" srcOrd="8" destOrd="0" presId="urn:microsoft.com/office/officeart/2005/8/layout/default"/>
    <dgm:cxn modelId="{0470A838-F772-A545-932F-8A5220CDDBD3}" type="presParOf" srcId="{2CD8B004-27A6-C54D-A8DE-B02136ED2D02}" destId="{3C746A63-B303-CC46-9177-F1C4E7E5BDBC}" srcOrd="9" destOrd="0" presId="urn:microsoft.com/office/officeart/2005/8/layout/default"/>
    <dgm:cxn modelId="{2FBE82E6-6FE2-E045-89D6-7C3846828E40}" type="presParOf" srcId="{2CD8B004-27A6-C54D-A8DE-B02136ED2D02}" destId="{BA6703A2-727F-3B4D-A612-6F7B5C4380D8}" srcOrd="10" destOrd="0" presId="urn:microsoft.com/office/officeart/2005/8/layout/default"/>
    <dgm:cxn modelId="{6587C419-234A-B74D-856D-9A362FE31EAC}" type="presParOf" srcId="{2CD8B004-27A6-C54D-A8DE-B02136ED2D02}" destId="{C1748AC2-978A-0A4E-AF85-09C7E1E57610}" srcOrd="11" destOrd="0" presId="urn:microsoft.com/office/officeart/2005/8/layout/default"/>
    <dgm:cxn modelId="{9CD1CCF6-F91B-774B-A30E-1445F3CDDD2D}" type="presParOf" srcId="{2CD8B004-27A6-C54D-A8DE-B02136ED2D02}" destId="{72E6EA21-1491-5846-B75D-22A59125F6E5}" srcOrd="12" destOrd="0" presId="urn:microsoft.com/office/officeart/2005/8/layout/default"/>
    <dgm:cxn modelId="{A3B00D80-40FA-AD4F-A8D1-4662DC01FD74}" type="presParOf" srcId="{2CD8B004-27A6-C54D-A8DE-B02136ED2D02}" destId="{21CE6B93-5976-884D-9629-2EFF24401192}" srcOrd="13" destOrd="0" presId="urn:microsoft.com/office/officeart/2005/8/layout/default"/>
    <dgm:cxn modelId="{840074BD-B11B-7444-84EA-0FD824DAD98A}" type="presParOf" srcId="{2CD8B004-27A6-C54D-A8DE-B02136ED2D02}" destId="{E72BA578-DC41-7340-AC2C-AD5F30FEF46A}" srcOrd="14" destOrd="0" presId="urn:microsoft.com/office/officeart/2005/8/layout/default"/>
    <dgm:cxn modelId="{F5DFE929-F0AA-9147-8F53-00335DF7DE70}" type="presParOf" srcId="{2CD8B004-27A6-C54D-A8DE-B02136ED2D02}" destId="{F5E06498-0AE4-C94B-AA1A-A87027E53513}" srcOrd="15" destOrd="0" presId="urn:microsoft.com/office/officeart/2005/8/layout/default"/>
    <dgm:cxn modelId="{08115F59-5FED-284D-91A3-5704D711509B}" type="presParOf" srcId="{2CD8B004-27A6-C54D-A8DE-B02136ED2D02}" destId="{289AE0BD-288F-D54D-9766-8800036EC62F}" srcOrd="16" destOrd="0" presId="urn:microsoft.com/office/officeart/2005/8/layout/default"/>
    <dgm:cxn modelId="{851B83D5-830C-964E-9637-F5564E22123A}" type="presParOf" srcId="{2CD8B004-27A6-C54D-A8DE-B02136ED2D02}" destId="{4400D9EE-AD96-1045-B406-EA17AB465D12}" srcOrd="17" destOrd="0" presId="urn:microsoft.com/office/officeart/2005/8/layout/default"/>
    <dgm:cxn modelId="{AB886059-281B-BF46-A60A-CB7FBD011AD4}" type="presParOf" srcId="{2CD8B004-27A6-C54D-A8DE-B02136ED2D02}" destId="{C5C9C912-BE82-524F-9B24-4B3F77B3506C}"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C39780BF-ED9A-F844-9180-047B920B732D}" type="doc">
      <dgm:prSet loTypeId="urn:microsoft.com/office/officeart/2005/8/layout/list1" loCatId="list" qsTypeId="urn:microsoft.com/office/officeart/2005/8/quickstyle/simple1" qsCatId="simple" csTypeId="urn:microsoft.com/office/officeart/2005/8/colors/accent1_2" csCatId="accent1"/>
      <dgm:spPr/>
      <dgm:t>
        <a:bodyPr/>
        <a:lstStyle/>
        <a:p>
          <a:endParaRPr lang="en-GB"/>
        </a:p>
      </dgm:t>
    </dgm:pt>
    <dgm:pt modelId="{35CC8A6F-3903-4D45-AD48-741990AE0706}">
      <dgm:prSet/>
      <dgm:spPr/>
      <dgm:t>
        <a:bodyPr/>
        <a:lstStyle/>
        <a:p>
          <a:r>
            <a:rPr lang="en-GB">
              <a:solidFill>
                <a:schemeClr val="tx1"/>
              </a:solidFill>
            </a:rPr>
            <a:t>A complete learning unit consists of several parts:</a:t>
          </a:r>
          <a:endParaRPr lang="en-MK">
            <a:solidFill>
              <a:schemeClr val="tx1"/>
            </a:solidFill>
          </a:endParaRPr>
        </a:p>
      </dgm:t>
    </dgm:pt>
    <dgm:pt modelId="{087F36C4-BC36-9243-BA13-64142AFD67CD}" type="parTrans" cxnId="{47424BB9-43D6-854A-BDE8-69A6FBA17711}">
      <dgm:prSet/>
      <dgm:spPr/>
      <dgm:t>
        <a:bodyPr/>
        <a:lstStyle/>
        <a:p>
          <a:endParaRPr lang="en-GB">
            <a:solidFill>
              <a:schemeClr val="tx1"/>
            </a:solidFill>
          </a:endParaRPr>
        </a:p>
      </dgm:t>
    </dgm:pt>
    <dgm:pt modelId="{297B4E16-E9EB-7F4C-AB70-A7CBE309939D}" type="sibTrans" cxnId="{47424BB9-43D6-854A-BDE8-69A6FBA17711}">
      <dgm:prSet/>
      <dgm:spPr/>
      <dgm:t>
        <a:bodyPr/>
        <a:lstStyle/>
        <a:p>
          <a:endParaRPr lang="en-GB">
            <a:solidFill>
              <a:schemeClr val="tx1"/>
            </a:solidFill>
          </a:endParaRPr>
        </a:p>
      </dgm:t>
    </dgm:pt>
    <dgm:pt modelId="{6EE63897-9655-6C45-A244-E1F3E9625E0B}">
      <dgm:prSet/>
      <dgm:spPr/>
      <dgm:t>
        <a:bodyPr/>
        <a:lstStyle/>
        <a:p>
          <a:r>
            <a:rPr lang="en-GB">
              <a:solidFill>
                <a:schemeClr val="tx1"/>
              </a:solidFill>
            </a:rPr>
            <a:t>learning unit plan</a:t>
          </a:r>
          <a:endParaRPr lang="en-MK">
            <a:solidFill>
              <a:schemeClr val="tx1"/>
            </a:solidFill>
          </a:endParaRPr>
        </a:p>
      </dgm:t>
    </dgm:pt>
    <dgm:pt modelId="{777BB30D-2079-B74E-9129-C73250511096}" type="parTrans" cxnId="{C2CC1D83-1E55-5B48-AC31-05EE92C723A9}">
      <dgm:prSet/>
      <dgm:spPr/>
      <dgm:t>
        <a:bodyPr/>
        <a:lstStyle/>
        <a:p>
          <a:endParaRPr lang="en-GB">
            <a:solidFill>
              <a:schemeClr val="tx1"/>
            </a:solidFill>
          </a:endParaRPr>
        </a:p>
      </dgm:t>
    </dgm:pt>
    <dgm:pt modelId="{7DE428E1-663D-E044-9367-F52BAA86DEB4}" type="sibTrans" cxnId="{C2CC1D83-1E55-5B48-AC31-05EE92C723A9}">
      <dgm:prSet/>
      <dgm:spPr/>
      <dgm:t>
        <a:bodyPr/>
        <a:lstStyle/>
        <a:p>
          <a:endParaRPr lang="en-GB">
            <a:solidFill>
              <a:schemeClr val="tx1"/>
            </a:solidFill>
          </a:endParaRPr>
        </a:p>
      </dgm:t>
    </dgm:pt>
    <dgm:pt modelId="{405FD2E7-BE9B-DD4D-89E0-4A0A75EC74A0}">
      <dgm:prSet/>
      <dgm:spPr/>
      <dgm:t>
        <a:bodyPr/>
        <a:lstStyle/>
        <a:p>
          <a:r>
            <a:rPr lang="en-GB">
              <a:solidFill>
                <a:schemeClr val="tx1"/>
              </a:solidFill>
            </a:rPr>
            <a:t>learning unit content</a:t>
          </a:r>
          <a:endParaRPr lang="en-MK">
            <a:solidFill>
              <a:schemeClr val="tx1"/>
            </a:solidFill>
          </a:endParaRPr>
        </a:p>
      </dgm:t>
    </dgm:pt>
    <dgm:pt modelId="{9FB7CD2D-4C4A-8C44-997B-AA2590F5F010}" type="parTrans" cxnId="{96598E9D-0786-6546-88F9-D52311296CFE}">
      <dgm:prSet/>
      <dgm:spPr/>
      <dgm:t>
        <a:bodyPr/>
        <a:lstStyle/>
        <a:p>
          <a:endParaRPr lang="en-GB">
            <a:solidFill>
              <a:schemeClr val="tx1"/>
            </a:solidFill>
          </a:endParaRPr>
        </a:p>
      </dgm:t>
    </dgm:pt>
    <dgm:pt modelId="{047B01E6-00EE-9A41-9564-93F17180F8E5}" type="sibTrans" cxnId="{96598E9D-0786-6546-88F9-D52311296CFE}">
      <dgm:prSet/>
      <dgm:spPr/>
      <dgm:t>
        <a:bodyPr/>
        <a:lstStyle/>
        <a:p>
          <a:endParaRPr lang="en-GB">
            <a:solidFill>
              <a:schemeClr val="tx1"/>
            </a:solidFill>
          </a:endParaRPr>
        </a:p>
      </dgm:t>
    </dgm:pt>
    <dgm:pt modelId="{8EFB8C80-2F0E-E344-81EA-2DEB031DC46C}">
      <dgm:prSet/>
      <dgm:spPr/>
      <dgm:t>
        <a:bodyPr/>
        <a:lstStyle/>
        <a:p>
          <a:r>
            <a:rPr lang="en-GB">
              <a:solidFill>
                <a:schemeClr val="tx1"/>
              </a:solidFill>
            </a:rPr>
            <a:t>optional slide deck or similar type of instructional material</a:t>
          </a:r>
          <a:endParaRPr lang="en-MK">
            <a:solidFill>
              <a:schemeClr val="tx1"/>
            </a:solidFill>
          </a:endParaRPr>
        </a:p>
      </dgm:t>
    </dgm:pt>
    <dgm:pt modelId="{087B7881-EA02-9C45-BAF5-3E010B77F7F8}" type="parTrans" cxnId="{FA650CC8-47E2-F04A-8CFC-6FC49FA9A13D}">
      <dgm:prSet/>
      <dgm:spPr/>
      <dgm:t>
        <a:bodyPr/>
        <a:lstStyle/>
        <a:p>
          <a:endParaRPr lang="en-GB">
            <a:solidFill>
              <a:schemeClr val="tx1"/>
            </a:solidFill>
          </a:endParaRPr>
        </a:p>
      </dgm:t>
    </dgm:pt>
    <dgm:pt modelId="{B293C759-CD1B-C242-98D0-07B7A49520EA}" type="sibTrans" cxnId="{FA650CC8-47E2-F04A-8CFC-6FC49FA9A13D}">
      <dgm:prSet/>
      <dgm:spPr/>
      <dgm:t>
        <a:bodyPr/>
        <a:lstStyle/>
        <a:p>
          <a:endParaRPr lang="en-GB">
            <a:solidFill>
              <a:schemeClr val="tx1"/>
            </a:solidFill>
          </a:endParaRPr>
        </a:p>
      </dgm:t>
    </dgm:pt>
    <dgm:pt modelId="{1A8CC918-4D1C-A54C-8E63-545D707C4AF2}">
      <dgm:prSet/>
      <dgm:spPr/>
      <dgm:t>
        <a:bodyPr/>
        <a:lstStyle/>
        <a:p>
          <a:r>
            <a:rPr lang="en-GB">
              <a:solidFill>
                <a:schemeClr val="tx1"/>
              </a:solidFill>
            </a:rPr>
            <a:t>activities description</a:t>
          </a:r>
          <a:endParaRPr lang="en-MK">
            <a:solidFill>
              <a:schemeClr val="tx1"/>
            </a:solidFill>
          </a:endParaRPr>
        </a:p>
      </dgm:t>
    </dgm:pt>
    <dgm:pt modelId="{E3E56AD1-6709-E848-AB33-5DFA355DC495}" type="parTrans" cxnId="{8B5E6E95-F8B0-5847-8031-61CBFA7A81E7}">
      <dgm:prSet/>
      <dgm:spPr/>
      <dgm:t>
        <a:bodyPr/>
        <a:lstStyle/>
        <a:p>
          <a:endParaRPr lang="en-GB">
            <a:solidFill>
              <a:schemeClr val="tx1"/>
            </a:solidFill>
          </a:endParaRPr>
        </a:p>
      </dgm:t>
    </dgm:pt>
    <dgm:pt modelId="{E6B07E06-38DB-8941-93E2-FDB00E07B628}" type="sibTrans" cxnId="{8B5E6E95-F8B0-5847-8031-61CBFA7A81E7}">
      <dgm:prSet/>
      <dgm:spPr/>
      <dgm:t>
        <a:bodyPr/>
        <a:lstStyle/>
        <a:p>
          <a:endParaRPr lang="en-GB">
            <a:solidFill>
              <a:schemeClr val="tx1"/>
            </a:solidFill>
          </a:endParaRPr>
        </a:p>
      </dgm:t>
    </dgm:pt>
    <dgm:pt modelId="{A590AB8F-CFFA-CB40-8ADC-18509136F9AC}">
      <dgm:prSet/>
      <dgm:spPr/>
      <dgm:t>
        <a:bodyPr/>
        <a:lstStyle/>
        <a:p>
          <a:r>
            <a:rPr lang="en-GB">
              <a:solidFill>
                <a:schemeClr val="tx1"/>
              </a:solidFill>
            </a:rPr>
            <a:t>assessment quiz and strategy</a:t>
          </a:r>
          <a:endParaRPr lang="en-MK">
            <a:solidFill>
              <a:schemeClr val="tx1"/>
            </a:solidFill>
          </a:endParaRPr>
        </a:p>
      </dgm:t>
    </dgm:pt>
    <dgm:pt modelId="{3903D72A-C6ED-A745-81C0-C0A252DA215F}" type="parTrans" cxnId="{7F82FD92-D117-3D49-8A1E-6F41359216EA}">
      <dgm:prSet/>
      <dgm:spPr/>
      <dgm:t>
        <a:bodyPr/>
        <a:lstStyle/>
        <a:p>
          <a:endParaRPr lang="en-GB">
            <a:solidFill>
              <a:schemeClr val="tx1"/>
            </a:solidFill>
          </a:endParaRPr>
        </a:p>
      </dgm:t>
    </dgm:pt>
    <dgm:pt modelId="{5EE99DD1-B4FA-2043-B1A3-39EDA844C5B5}" type="sibTrans" cxnId="{7F82FD92-D117-3D49-8A1E-6F41359216EA}">
      <dgm:prSet/>
      <dgm:spPr/>
      <dgm:t>
        <a:bodyPr/>
        <a:lstStyle/>
        <a:p>
          <a:endParaRPr lang="en-GB">
            <a:solidFill>
              <a:schemeClr val="tx1"/>
            </a:solidFill>
          </a:endParaRPr>
        </a:p>
      </dgm:t>
    </dgm:pt>
    <dgm:pt modelId="{8791CC03-68A6-F348-9D9E-FCCD18BB7BE0}" type="pres">
      <dgm:prSet presAssocID="{C39780BF-ED9A-F844-9180-047B920B732D}" presName="linear" presStyleCnt="0">
        <dgm:presLayoutVars>
          <dgm:dir/>
          <dgm:animLvl val="lvl"/>
          <dgm:resizeHandles val="exact"/>
        </dgm:presLayoutVars>
      </dgm:prSet>
      <dgm:spPr/>
    </dgm:pt>
    <dgm:pt modelId="{231E2FF4-248E-CD4B-9A23-79782C68B47B}" type="pres">
      <dgm:prSet presAssocID="{35CC8A6F-3903-4D45-AD48-741990AE0706}" presName="parentLin" presStyleCnt="0"/>
      <dgm:spPr/>
    </dgm:pt>
    <dgm:pt modelId="{0A242872-253E-CC42-8447-719B2C7EA063}" type="pres">
      <dgm:prSet presAssocID="{35CC8A6F-3903-4D45-AD48-741990AE0706}" presName="parentLeftMargin" presStyleLbl="node1" presStyleIdx="0" presStyleCnt="1"/>
      <dgm:spPr/>
    </dgm:pt>
    <dgm:pt modelId="{014EEB48-DC81-4C47-B9CB-F7F8FFF67F74}" type="pres">
      <dgm:prSet presAssocID="{35CC8A6F-3903-4D45-AD48-741990AE0706}" presName="parentText" presStyleLbl="node1" presStyleIdx="0" presStyleCnt="1">
        <dgm:presLayoutVars>
          <dgm:chMax val="0"/>
          <dgm:bulletEnabled val="1"/>
        </dgm:presLayoutVars>
      </dgm:prSet>
      <dgm:spPr/>
    </dgm:pt>
    <dgm:pt modelId="{7CA26328-4AAF-A142-A5BD-A2099ADC6EA4}" type="pres">
      <dgm:prSet presAssocID="{35CC8A6F-3903-4D45-AD48-741990AE0706}" presName="negativeSpace" presStyleCnt="0"/>
      <dgm:spPr/>
    </dgm:pt>
    <dgm:pt modelId="{60BF76ED-4166-D845-AF10-4136251F0CBC}" type="pres">
      <dgm:prSet presAssocID="{35CC8A6F-3903-4D45-AD48-741990AE0706}" presName="childText" presStyleLbl="conFgAcc1" presStyleIdx="0" presStyleCnt="1">
        <dgm:presLayoutVars>
          <dgm:bulletEnabled val="1"/>
        </dgm:presLayoutVars>
      </dgm:prSet>
      <dgm:spPr/>
    </dgm:pt>
  </dgm:ptLst>
  <dgm:cxnLst>
    <dgm:cxn modelId="{F00F9F23-BEAE-1C4E-91EB-E3EFE5CC9590}" type="presOf" srcId="{8EFB8C80-2F0E-E344-81EA-2DEB031DC46C}" destId="{60BF76ED-4166-D845-AF10-4136251F0CBC}" srcOrd="0" destOrd="2" presId="urn:microsoft.com/office/officeart/2005/8/layout/list1"/>
    <dgm:cxn modelId="{4ECA023C-0F07-334E-8855-A6CBBB7D6CCB}" type="presOf" srcId="{6EE63897-9655-6C45-A244-E1F3E9625E0B}" destId="{60BF76ED-4166-D845-AF10-4136251F0CBC}" srcOrd="0" destOrd="0" presId="urn:microsoft.com/office/officeart/2005/8/layout/list1"/>
    <dgm:cxn modelId="{F139423F-FBD8-DC49-AEB7-3FE4CE77A658}" type="presOf" srcId="{35CC8A6F-3903-4D45-AD48-741990AE0706}" destId="{014EEB48-DC81-4C47-B9CB-F7F8FFF67F74}" srcOrd="1" destOrd="0" presId="urn:microsoft.com/office/officeart/2005/8/layout/list1"/>
    <dgm:cxn modelId="{8CF6AD4F-AD8C-AD48-A649-87EF598BAC72}" type="presOf" srcId="{35CC8A6F-3903-4D45-AD48-741990AE0706}" destId="{0A242872-253E-CC42-8447-719B2C7EA063}" srcOrd="0" destOrd="0" presId="urn:microsoft.com/office/officeart/2005/8/layout/list1"/>
    <dgm:cxn modelId="{C2CC1D83-1E55-5B48-AC31-05EE92C723A9}" srcId="{35CC8A6F-3903-4D45-AD48-741990AE0706}" destId="{6EE63897-9655-6C45-A244-E1F3E9625E0B}" srcOrd="0" destOrd="0" parTransId="{777BB30D-2079-B74E-9129-C73250511096}" sibTransId="{7DE428E1-663D-E044-9367-F52BAA86DEB4}"/>
    <dgm:cxn modelId="{7F82FD92-D117-3D49-8A1E-6F41359216EA}" srcId="{35CC8A6F-3903-4D45-AD48-741990AE0706}" destId="{A590AB8F-CFFA-CB40-8ADC-18509136F9AC}" srcOrd="4" destOrd="0" parTransId="{3903D72A-C6ED-A745-81C0-C0A252DA215F}" sibTransId="{5EE99DD1-B4FA-2043-B1A3-39EDA844C5B5}"/>
    <dgm:cxn modelId="{8B5E6E95-F8B0-5847-8031-61CBFA7A81E7}" srcId="{35CC8A6F-3903-4D45-AD48-741990AE0706}" destId="{1A8CC918-4D1C-A54C-8E63-545D707C4AF2}" srcOrd="3" destOrd="0" parTransId="{E3E56AD1-6709-E848-AB33-5DFA355DC495}" sibTransId="{E6B07E06-38DB-8941-93E2-FDB00E07B628}"/>
    <dgm:cxn modelId="{96598E9D-0786-6546-88F9-D52311296CFE}" srcId="{35CC8A6F-3903-4D45-AD48-741990AE0706}" destId="{405FD2E7-BE9B-DD4D-89E0-4A0A75EC74A0}" srcOrd="1" destOrd="0" parTransId="{9FB7CD2D-4C4A-8C44-997B-AA2590F5F010}" sibTransId="{047B01E6-00EE-9A41-9564-93F17180F8E5}"/>
    <dgm:cxn modelId="{059310A6-16CD-D040-8E43-3968DAB08CFB}" type="presOf" srcId="{C39780BF-ED9A-F844-9180-047B920B732D}" destId="{8791CC03-68A6-F348-9D9E-FCCD18BB7BE0}" srcOrd="0" destOrd="0" presId="urn:microsoft.com/office/officeart/2005/8/layout/list1"/>
    <dgm:cxn modelId="{47424BB9-43D6-854A-BDE8-69A6FBA17711}" srcId="{C39780BF-ED9A-F844-9180-047B920B732D}" destId="{35CC8A6F-3903-4D45-AD48-741990AE0706}" srcOrd="0" destOrd="0" parTransId="{087F36C4-BC36-9243-BA13-64142AFD67CD}" sibTransId="{297B4E16-E9EB-7F4C-AB70-A7CBE309939D}"/>
    <dgm:cxn modelId="{FA650CC8-47E2-F04A-8CFC-6FC49FA9A13D}" srcId="{35CC8A6F-3903-4D45-AD48-741990AE0706}" destId="{8EFB8C80-2F0E-E344-81EA-2DEB031DC46C}" srcOrd="2" destOrd="0" parTransId="{087B7881-EA02-9C45-BAF5-3E010B77F7F8}" sibTransId="{B293C759-CD1B-C242-98D0-07B7A49520EA}"/>
    <dgm:cxn modelId="{BFDAB0D3-36CE-6049-98BC-11DE274CBBC1}" type="presOf" srcId="{A590AB8F-CFFA-CB40-8ADC-18509136F9AC}" destId="{60BF76ED-4166-D845-AF10-4136251F0CBC}" srcOrd="0" destOrd="4" presId="urn:microsoft.com/office/officeart/2005/8/layout/list1"/>
    <dgm:cxn modelId="{422502E6-6F0E-E642-918F-015A3C1F7636}" type="presOf" srcId="{1A8CC918-4D1C-A54C-8E63-545D707C4AF2}" destId="{60BF76ED-4166-D845-AF10-4136251F0CBC}" srcOrd="0" destOrd="3" presId="urn:microsoft.com/office/officeart/2005/8/layout/list1"/>
    <dgm:cxn modelId="{07FF13F0-0ECA-694D-B352-48FA5519C78D}" type="presOf" srcId="{405FD2E7-BE9B-DD4D-89E0-4A0A75EC74A0}" destId="{60BF76ED-4166-D845-AF10-4136251F0CBC}" srcOrd="0" destOrd="1" presId="urn:microsoft.com/office/officeart/2005/8/layout/list1"/>
    <dgm:cxn modelId="{5ACC74E9-8D2D-3D49-8AD2-B761D9321ADC}" type="presParOf" srcId="{8791CC03-68A6-F348-9D9E-FCCD18BB7BE0}" destId="{231E2FF4-248E-CD4B-9A23-79782C68B47B}" srcOrd="0" destOrd="0" presId="urn:microsoft.com/office/officeart/2005/8/layout/list1"/>
    <dgm:cxn modelId="{91E90BDD-A1F1-8E48-90CD-72110A82FBB8}" type="presParOf" srcId="{231E2FF4-248E-CD4B-9A23-79782C68B47B}" destId="{0A242872-253E-CC42-8447-719B2C7EA063}" srcOrd="0" destOrd="0" presId="urn:microsoft.com/office/officeart/2005/8/layout/list1"/>
    <dgm:cxn modelId="{019AD25F-850F-474D-88D3-2515EF4EAFC1}" type="presParOf" srcId="{231E2FF4-248E-CD4B-9A23-79782C68B47B}" destId="{014EEB48-DC81-4C47-B9CB-F7F8FFF67F74}" srcOrd="1" destOrd="0" presId="urn:microsoft.com/office/officeart/2005/8/layout/list1"/>
    <dgm:cxn modelId="{8A674CB7-D6EF-0F4B-9E3E-638EC32E49A8}" type="presParOf" srcId="{8791CC03-68A6-F348-9D9E-FCCD18BB7BE0}" destId="{7CA26328-4AAF-A142-A5BD-A2099ADC6EA4}" srcOrd="1" destOrd="0" presId="urn:microsoft.com/office/officeart/2005/8/layout/list1"/>
    <dgm:cxn modelId="{A4CDB544-EB1A-0E40-8441-06CCF7B95891}" type="presParOf" srcId="{8791CC03-68A6-F348-9D9E-FCCD18BB7BE0}" destId="{60BF76ED-4166-D845-AF10-4136251F0CBC}"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1EE40C46-F32C-6F4C-81B4-E09C9B0C0628}">
      <dgm:prSet/>
      <dgm:spPr/>
      <dgm:t>
        <a:bodyPr/>
        <a:lstStyle/>
        <a:p>
          <a:r>
            <a:rPr lang="en-GB" dirty="0">
              <a:solidFill>
                <a:schemeClr val="tx1"/>
              </a:solidFill>
            </a:rPr>
            <a:t>Rich learning experience</a:t>
          </a:r>
        </a:p>
      </dgm:t>
    </dgm:pt>
    <dgm:pt modelId="{A8812500-9E92-574F-A18F-FFF3844B1274}" type="parTrans" cxnId="{57609C1A-EA66-3B4A-88BC-8E2B9C62C5CF}">
      <dgm:prSet/>
      <dgm:spPr/>
      <dgm:t>
        <a:bodyPr/>
        <a:lstStyle/>
        <a:p>
          <a:endParaRPr lang="en-GB">
            <a:solidFill>
              <a:schemeClr val="tx1"/>
            </a:solidFill>
          </a:endParaRPr>
        </a:p>
      </dgm:t>
    </dgm:pt>
    <dgm:pt modelId="{289D929B-C394-8D49-81A0-17E4B5972196}" type="sibTrans" cxnId="{57609C1A-EA66-3B4A-88BC-8E2B9C62C5CF}">
      <dgm:prSet/>
      <dgm:spPr/>
      <dgm:t>
        <a:bodyPr/>
        <a:lstStyle/>
        <a:p>
          <a:endParaRPr lang="en-GB">
            <a:solidFill>
              <a:schemeClr val="tx1"/>
            </a:solidFill>
          </a:endParaRPr>
        </a:p>
      </dgm:t>
    </dgm:pt>
    <dgm:pt modelId="{1DE5F6E4-A01C-9944-9EEB-BC16D9D1AFA1}">
      <dgm:prSet/>
      <dgm:spPr/>
      <dgm:t>
        <a:bodyPr/>
        <a:lstStyle/>
        <a:p>
          <a:r>
            <a:rPr lang="en-GB" dirty="0">
              <a:solidFill>
                <a:schemeClr val="tx1"/>
              </a:solidFill>
            </a:rPr>
            <a:t>Learning unit plan</a:t>
          </a:r>
        </a:p>
      </dgm:t>
    </dgm:pt>
    <dgm:pt modelId="{2AF420ED-C9C9-2945-95B2-9FE2EEBE2DD1}" type="parTrans" cxnId="{6F10B87D-44B2-9D42-8B9B-05A0B046A597}">
      <dgm:prSet/>
      <dgm:spPr/>
      <dgm:t>
        <a:bodyPr/>
        <a:lstStyle/>
        <a:p>
          <a:endParaRPr lang="en-GB">
            <a:solidFill>
              <a:schemeClr val="tx1"/>
            </a:solidFill>
          </a:endParaRPr>
        </a:p>
      </dgm:t>
    </dgm:pt>
    <dgm:pt modelId="{B53E3D7A-D81B-4749-889C-386D90C46793}" type="sibTrans" cxnId="{6F10B87D-44B2-9D42-8B9B-05A0B046A597}">
      <dgm:prSet/>
      <dgm:spPr/>
      <dgm:t>
        <a:bodyPr/>
        <a:lstStyle/>
        <a:p>
          <a:endParaRPr lang="en-GB">
            <a:solidFill>
              <a:schemeClr val="tx1"/>
            </a:solidFill>
          </a:endParaRPr>
        </a:p>
      </dgm:t>
    </dgm:pt>
    <dgm:pt modelId="{08D01367-C8E5-2F4D-B4D7-120CAFD50BE3}">
      <dgm:prSet/>
      <dgm:spPr/>
      <dgm:t>
        <a:bodyPr/>
        <a:lstStyle/>
        <a:p>
          <a:r>
            <a:rPr lang="en-GB" dirty="0">
              <a:solidFill>
                <a:schemeClr val="tx1"/>
              </a:solidFill>
            </a:rPr>
            <a:t>Quizzes</a:t>
          </a:r>
        </a:p>
      </dgm:t>
    </dgm:pt>
    <dgm:pt modelId="{DC4E04BA-4359-F748-84C6-5748E83218BD}" type="parTrans" cxnId="{E40D8D84-97B9-124D-9DDC-F4A875A6ED33}">
      <dgm:prSet/>
      <dgm:spPr/>
      <dgm:t>
        <a:bodyPr/>
        <a:lstStyle/>
        <a:p>
          <a:endParaRPr lang="en-GB">
            <a:solidFill>
              <a:schemeClr val="tx1"/>
            </a:solidFill>
          </a:endParaRPr>
        </a:p>
      </dgm:t>
    </dgm:pt>
    <dgm:pt modelId="{60DED69B-0118-654F-88FF-5F50E44F07F7}" type="sibTrans" cxnId="{E40D8D84-97B9-124D-9DDC-F4A875A6ED33}">
      <dgm:prSet/>
      <dgm:spPr/>
      <dgm:t>
        <a:bodyPr/>
        <a:lstStyle/>
        <a:p>
          <a:endParaRPr lang="en-GB">
            <a:solidFill>
              <a:schemeClr val="tx1"/>
            </a:solidFill>
          </a:endParaRPr>
        </a:p>
      </dgm:t>
    </dgm:pt>
    <dgm:pt modelId="{6CC648F4-A8E0-6D43-9C59-ADB5996AC01B}">
      <dgm:prSet/>
      <dgm:spPr/>
      <dgm:t>
        <a:bodyPr/>
        <a:lstStyle/>
        <a:p>
          <a:r>
            <a:rPr lang="en-GB" dirty="0">
              <a:solidFill>
                <a:schemeClr val="tx1"/>
              </a:solidFill>
            </a:rPr>
            <a:t>Learning content</a:t>
          </a:r>
        </a:p>
      </dgm:t>
    </dgm:pt>
    <dgm:pt modelId="{4AC3498E-8AAF-AF48-888C-FDA44D173C39}" type="parTrans" cxnId="{83CDFE88-CE8A-964E-8CFE-846779C7E6C0}">
      <dgm:prSet/>
      <dgm:spPr/>
      <dgm:t>
        <a:bodyPr/>
        <a:lstStyle/>
        <a:p>
          <a:endParaRPr lang="en-GB"/>
        </a:p>
      </dgm:t>
    </dgm:pt>
    <dgm:pt modelId="{769480BB-F693-8E4A-8F2B-6CF2BEF10610}" type="sibTrans" cxnId="{83CDFE88-CE8A-964E-8CFE-846779C7E6C0}">
      <dgm:prSet/>
      <dgm:spPr/>
      <dgm:t>
        <a:bodyPr/>
        <a:lstStyle/>
        <a:p>
          <a:endParaRPr lang="en-GB"/>
        </a:p>
      </dgm:t>
    </dgm:pt>
    <dgm:pt modelId="{CAB31C04-CDF6-9B46-9210-27195DD32570}">
      <dgm:prSet/>
      <dgm:spPr>
        <a:solidFill>
          <a:schemeClr val="accent1"/>
        </a:solidFill>
      </dgm:spPr>
      <dgm:t>
        <a:bodyPr/>
        <a:lstStyle/>
        <a:p>
          <a:r>
            <a:rPr lang="en-GB" dirty="0">
              <a:solidFill>
                <a:schemeClr val="tx1"/>
              </a:solidFill>
            </a:rPr>
            <a:t>Activities</a:t>
          </a:r>
        </a:p>
      </dgm:t>
    </dgm:pt>
    <dgm:pt modelId="{3934012E-8F23-3F44-81CE-63C9DC82B35F}" type="parTrans" cxnId="{96278C4E-47BF-404E-A574-F9F448B8B05F}">
      <dgm:prSet/>
      <dgm:spPr/>
      <dgm:t>
        <a:bodyPr/>
        <a:lstStyle/>
        <a:p>
          <a:endParaRPr lang="en-GB"/>
        </a:p>
      </dgm:t>
    </dgm:pt>
    <dgm:pt modelId="{80D72D32-98CA-A143-8AE9-18000B6B3743}" type="sibTrans" cxnId="{96278C4E-47BF-404E-A574-F9F448B8B05F}">
      <dgm:prSet/>
      <dgm:spPr/>
      <dgm:t>
        <a:bodyPr/>
        <a:lstStyle/>
        <a:p>
          <a:endParaRPr lang="en-GB"/>
        </a:p>
      </dgm:t>
    </dgm:pt>
    <dgm:pt modelId="{949ACB36-15FB-0F4D-BB4E-3E03611B4286}" type="pres">
      <dgm:prSet presAssocID="{97F3A5E6-0834-E943-9BB7-12EC766475C9}" presName="Name0" presStyleCnt="0">
        <dgm:presLayoutVars>
          <dgm:dir/>
          <dgm:resizeHandles val="exact"/>
        </dgm:presLayoutVars>
      </dgm:prSet>
      <dgm:spPr/>
    </dgm:pt>
    <dgm:pt modelId="{600B474D-C964-7D4E-9F4E-59DCF61790C7}" type="pres">
      <dgm:prSet presAssocID="{1EE40C46-F32C-6F4C-81B4-E09C9B0C0628}" presName="parTxOnly" presStyleLbl="node1" presStyleIdx="0" presStyleCnt="5">
        <dgm:presLayoutVars>
          <dgm:bulletEnabled val="1"/>
        </dgm:presLayoutVars>
      </dgm:prSet>
      <dgm:spPr/>
    </dgm:pt>
    <dgm:pt modelId="{061F9941-69FD-874B-B2A2-18985DBB86C0}" type="pres">
      <dgm:prSet presAssocID="{289D929B-C394-8D49-81A0-17E4B5972196}" presName="parSpace" presStyleCnt="0"/>
      <dgm:spPr/>
    </dgm:pt>
    <dgm:pt modelId="{0535F613-3C08-B440-BA61-C8F98E3D3241}" type="pres">
      <dgm:prSet presAssocID="{1DE5F6E4-A01C-9944-9EEB-BC16D9D1AFA1}" presName="parTxOnly" presStyleLbl="node1" presStyleIdx="1" presStyleCnt="5">
        <dgm:presLayoutVars>
          <dgm:bulletEnabled val="1"/>
        </dgm:presLayoutVars>
      </dgm:prSet>
      <dgm:spPr/>
    </dgm:pt>
    <dgm:pt modelId="{E8626B62-D5E2-5C43-9E86-C60155CA76EE}" type="pres">
      <dgm:prSet presAssocID="{B53E3D7A-D81B-4749-889C-386D90C46793}" presName="parSpace" presStyleCnt="0"/>
      <dgm:spPr/>
    </dgm:pt>
    <dgm:pt modelId="{711F7485-3DB6-4943-B685-58BF24C7B99A}" type="pres">
      <dgm:prSet presAssocID="{6CC648F4-A8E0-6D43-9C59-ADB5996AC01B}" presName="parTxOnly" presStyleLbl="node1" presStyleIdx="2" presStyleCnt="5">
        <dgm:presLayoutVars>
          <dgm:bulletEnabled val="1"/>
        </dgm:presLayoutVars>
      </dgm:prSet>
      <dgm:spPr/>
    </dgm:pt>
    <dgm:pt modelId="{47FD78A6-B3ED-B943-83A9-2FB24EA2C681}" type="pres">
      <dgm:prSet presAssocID="{769480BB-F693-8E4A-8F2B-6CF2BEF10610}" presName="parSpace" presStyleCnt="0"/>
      <dgm:spPr/>
    </dgm:pt>
    <dgm:pt modelId="{0323E577-2693-D64A-8F37-60700452B565}" type="pres">
      <dgm:prSet presAssocID="{CAB31C04-CDF6-9B46-9210-27195DD32570}" presName="parTxOnly" presStyleLbl="node1" presStyleIdx="3" presStyleCnt="5">
        <dgm:presLayoutVars>
          <dgm:bulletEnabled val="1"/>
        </dgm:presLayoutVars>
      </dgm:prSet>
      <dgm:spPr/>
    </dgm:pt>
    <dgm:pt modelId="{7BB75CC0-5800-7B47-8DDF-0DD28C36F9BF}" type="pres">
      <dgm:prSet presAssocID="{80D72D32-98CA-A143-8AE9-18000B6B3743}" presName="parSpace" presStyleCnt="0"/>
      <dgm:spPr/>
    </dgm:pt>
    <dgm:pt modelId="{25B5C003-B32D-C548-860D-FD4E8C0D9580}" type="pres">
      <dgm:prSet presAssocID="{08D01367-C8E5-2F4D-B4D7-120CAFD50BE3}" presName="parTxOnly" presStyleLbl="node1" presStyleIdx="4" presStyleCnt="5">
        <dgm:presLayoutVars>
          <dgm:bulletEnabled val="1"/>
        </dgm:presLayoutVars>
      </dgm:prSet>
      <dgm:spPr/>
    </dgm:pt>
  </dgm:ptLst>
  <dgm:cxnLst>
    <dgm:cxn modelId="{57609C1A-EA66-3B4A-88BC-8E2B9C62C5CF}" srcId="{97F3A5E6-0834-E943-9BB7-12EC766475C9}" destId="{1EE40C46-F32C-6F4C-81B4-E09C9B0C0628}" srcOrd="0" destOrd="0" parTransId="{A8812500-9E92-574F-A18F-FFF3844B1274}" sibTransId="{289D929B-C394-8D49-81A0-17E4B5972196}"/>
    <dgm:cxn modelId="{244C9C32-1822-F14A-B8EE-5096FB42A087}" type="presOf" srcId="{1DE5F6E4-A01C-9944-9EEB-BC16D9D1AFA1}" destId="{0535F613-3C08-B440-BA61-C8F98E3D3241}" srcOrd="0" destOrd="0" presId="urn:microsoft.com/office/officeart/2005/8/layout/hChevron3"/>
    <dgm:cxn modelId="{96278C4E-47BF-404E-A574-F9F448B8B05F}" srcId="{97F3A5E6-0834-E943-9BB7-12EC766475C9}" destId="{CAB31C04-CDF6-9B46-9210-27195DD32570}" srcOrd="3" destOrd="0" parTransId="{3934012E-8F23-3F44-81CE-63C9DC82B35F}" sibTransId="{80D72D32-98CA-A143-8AE9-18000B6B3743}"/>
    <dgm:cxn modelId="{36E16B51-FCFA-364B-8CA4-61548ECFDB8C}" type="presOf" srcId="{CAB31C04-CDF6-9B46-9210-27195DD32570}" destId="{0323E577-2693-D64A-8F37-60700452B565}" srcOrd="0" destOrd="0" presId="urn:microsoft.com/office/officeart/2005/8/layout/hChevron3"/>
    <dgm:cxn modelId="{976B8461-6F0C-334D-818C-BA9E7CC1DB09}" type="presOf" srcId="{1EE40C46-F32C-6F4C-81B4-E09C9B0C0628}" destId="{600B474D-C964-7D4E-9F4E-59DCF61790C7}" srcOrd="0" destOrd="0" presId="urn:microsoft.com/office/officeart/2005/8/layout/hChevron3"/>
    <dgm:cxn modelId="{6F10B87D-44B2-9D42-8B9B-05A0B046A597}" srcId="{97F3A5E6-0834-E943-9BB7-12EC766475C9}" destId="{1DE5F6E4-A01C-9944-9EEB-BC16D9D1AFA1}" srcOrd="1" destOrd="0" parTransId="{2AF420ED-C9C9-2945-95B2-9FE2EEBE2DD1}" sibTransId="{B53E3D7A-D81B-4749-889C-386D90C46793}"/>
    <dgm:cxn modelId="{D700747E-0765-4740-A9A9-8C1A9890396D}" type="presOf" srcId="{6CC648F4-A8E0-6D43-9C59-ADB5996AC01B}" destId="{711F7485-3DB6-4943-B685-58BF24C7B99A}" srcOrd="0" destOrd="0" presId="urn:microsoft.com/office/officeart/2005/8/layout/hChevron3"/>
    <dgm:cxn modelId="{E40D8D84-97B9-124D-9DDC-F4A875A6ED33}" srcId="{97F3A5E6-0834-E943-9BB7-12EC766475C9}" destId="{08D01367-C8E5-2F4D-B4D7-120CAFD50BE3}" srcOrd="4" destOrd="0" parTransId="{DC4E04BA-4359-F748-84C6-5748E83218BD}" sibTransId="{60DED69B-0118-654F-88FF-5F50E44F07F7}"/>
    <dgm:cxn modelId="{83CDFE88-CE8A-964E-8CFE-846779C7E6C0}" srcId="{97F3A5E6-0834-E943-9BB7-12EC766475C9}" destId="{6CC648F4-A8E0-6D43-9C59-ADB5996AC01B}" srcOrd="2" destOrd="0" parTransId="{4AC3498E-8AAF-AF48-888C-FDA44D173C39}" sibTransId="{769480BB-F693-8E4A-8F2B-6CF2BEF10610}"/>
    <dgm:cxn modelId="{B517728B-4B54-664C-96FB-73CF7EA85BE3}" type="presOf" srcId="{08D01367-C8E5-2F4D-B4D7-120CAFD50BE3}" destId="{25B5C003-B32D-C548-860D-FD4E8C0D9580}"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92C62BD8-305E-984F-8AED-567C12B32B80}" type="presParOf" srcId="{949ACB36-15FB-0F4D-BB4E-3E03611B4286}" destId="{600B474D-C964-7D4E-9F4E-59DCF61790C7}" srcOrd="0" destOrd="0" presId="urn:microsoft.com/office/officeart/2005/8/layout/hChevron3"/>
    <dgm:cxn modelId="{CAF5E2F8-BC42-3C4B-B288-D3FB1BCF9DDF}" type="presParOf" srcId="{949ACB36-15FB-0F4D-BB4E-3E03611B4286}" destId="{061F9941-69FD-874B-B2A2-18985DBB86C0}" srcOrd="1" destOrd="0" presId="urn:microsoft.com/office/officeart/2005/8/layout/hChevron3"/>
    <dgm:cxn modelId="{FA4406A5-2A83-B14E-9FF5-CF14906923AA}" type="presParOf" srcId="{949ACB36-15FB-0F4D-BB4E-3E03611B4286}" destId="{0535F613-3C08-B440-BA61-C8F98E3D3241}" srcOrd="2" destOrd="0" presId="urn:microsoft.com/office/officeart/2005/8/layout/hChevron3"/>
    <dgm:cxn modelId="{C5F7B7DF-9020-8B44-BAB4-4C83F4E258A9}" type="presParOf" srcId="{949ACB36-15FB-0F4D-BB4E-3E03611B4286}" destId="{E8626B62-D5E2-5C43-9E86-C60155CA76EE}" srcOrd="3" destOrd="0" presId="urn:microsoft.com/office/officeart/2005/8/layout/hChevron3"/>
    <dgm:cxn modelId="{FF7F73AE-8B6F-A84D-A60F-984531242EFD}" type="presParOf" srcId="{949ACB36-15FB-0F4D-BB4E-3E03611B4286}" destId="{711F7485-3DB6-4943-B685-58BF24C7B99A}" srcOrd="4" destOrd="0" presId="urn:microsoft.com/office/officeart/2005/8/layout/hChevron3"/>
    <dgm:cxn modelId="{04F68757-AB5C-5840-AD5A-09224D88422A}" type="presParOf" srcId="{949ACB36-15FB-0F4D-BB4E-3E03611B4286}" destId="{47FD78A6-B3ED-B943-83A9-2FB24EA2C681}" srcOrd="5" destOrd="0" presId="urn:microsoft.com/office/officeart/2005/8/layout/hChevron3"/>
    <dgm:cxn modelId="{19D4FCD8-34AC-A84C-AC75-09EB7E1427FB}" type="presParOf" srcId="{949ACB36-15FB-0F4D-BB4E-3E03611B4286}" destId="{0323E577-2693-D64A-8F37-60700452B565}" srcOrd="6" destOrd="0" presId="urn:microsoft.com/office/officeart/2005/8/layout/hChevron3"/>
    <dgm:cxn modelId="{B7BE685C-2BBA-B04C-A60E-7C0D729DDA88}" type="presParOf" srcId="{949ACB36-15FB-0F4D-BB4E-3E03611B4286}" destId="{7BB75CC0-5800-7B47-8DDF-0DD28C36F9BF}" srcOrd="7" destOrd="0" presId="urn:microsoft.com/office/officeart/2005/8/layout/hChevron3"/>
    <dgm:cxn modelId="{BC7FCC30-D9B3-4E44-9189-948458FDA696}" type="presParOf" srcId="{949ACB36-15FB-0F4D-BB4E-3E03611B4286}" destId="{25B5C003-B32D-C548-860D-FD4E8C0D9580}"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873CC9C-3BF5-3348-BFDF-5A74B7369279}"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025E6F5B-82BB-F848-93A6-5F5334512235}">
      <dgm:prSet/>
      <dgm:spPr/>
      <dgm:t>
        <a:bodyPr/>
        <a:lstStyle/>
        <a:p>
          <a:r>
            <a:rPr lang="en-GB">
              <a:solidFill>
                <a:schemeClr val="tx1"/>
              </a:solidFill>
            </a:rPr>
            <a:t>How to use teaching methods and the learning content together with activities to achieve the defined learning objectives</a:t>
          </a:r>
          <a:endParaRPr lang="en-MK">
            <a:solidFill>
              <a:schemeClr val="tx1"/>
            </a:solidFill>
          </a:endParaRPr>
        </a:p>
      </dgm:t>
    </dgm:pt>
    <dgm:pt modelId="{44E9DC2F-D196-9545-A674-AA306FBAC51A}" type="parTrans" cxnId="{44A833A2-A99B-EB49-AFC3-8096520F4A4B}">
      <dgm:prSet/>
      <dgm:spPr/>
      <dgm:t>
        <a:bodyPr/>
        <a:lstStyle/>
        <a:p>
          <a:endParaRPr lang="en-GB">
            <a:solidFill>
              <a:schemeClr val="tx1"/>
            </a:solidFill>
          </a:endParaRPr>
        </a:p>
      </dgm:t>
    </dgm:pt>
    <dgm:pt modelId="{60574A3B-BE43-3743-994C-C3A1B5FE51AC}" type="sibTrans" cxnId="{44A833A2-A99B-EB49-AFC3-8096520F4A4B}">
      <dgm:prSet/>
      <dgm:spPr/>
      <dgm:t>
        <a:bodyPr/>
        <a:lstStyle/>
        <a:p>
          <a:endParaRPr lang="en-GB">
            <a:solidFill>
              <a:schemeClr val="tx1"/>
            </a:solidFill>
          </a:endParaRPr>
        </a:p>
      </dgm:t>
    </dgm:pt>
    <dgm:pt modelId="{D08825C7-6844-894F-8B1A-2CA3433D348D}">
      <dgm:prSet/>
      <dgm:spPr/>
      <dgm:t>
        <a:bodyPr/>
        <a:lstStyle/>
        <a:p>
          <a:r>
            <a:rPr lang="en-GB">
              <a:solidFill>
                <a:schemeClr val="tx1"/>
              </a:solidFill>
            </a:rPr>
            <a:t>effective lesson plan for online trainees vs traditional workshop</a:t>
          </a:r>
          <a:endParaRPr lang="en-MK">
            <a:solidFill>
              <a:schemeClr val="tx1"/>
            </a:solidFill>
          </a:endParaRPr>
        </a:p>
      </dgm:t>
    </dgm:pt>
    <dgm:pt modelId="{FAD92B72-094E-8D4F-9912-A613805E3C16}" type="parTrans" cxnId="{D1A8EA96-157D-6346-8399-B617AFDC4055}">
      <dgm:prSet/>
      <dgm:spPr/>
      <dgm:t>
        <a:bodyPr/>
        <a:lstStyle/>
        <a:p>
          <a:endParaRPr lang="en-GB">
            <a:solidFill>
              <a:schemeClr val="tx1"/>
            </a:solidFill>
          </a:endParaRPr>
        </a:p>
      </dgm:t>
    </dgm:pt>
    <dgm:pt modelId="{927664C7-AB72-A646-859F-3914D4C1DAE5}" type="sibTrans" cxnId="{D1A8EA96-157D-6346-8399-B617AFDC4055}">
      <dgm:prSet/>
      <dgm:spPr/>
      <dgm:t>
        <a:bodyPr/>
        <a:lstStyle/>
        <a:p>
          <a:endParaRPr lang="en-GB">
            <a:solidFill>
              <a:schemeClr val="tx1"/>
            </a:solidFill>
          </a:endParaRPr>
        </a:p>
      </dgm:t>
    </dgm:pt>
    <dgm:pt modelId="{A304D993-5664-ED44-B6FE-C6572C5556CC}">
      <dgm:prSet/>
      <dgm:spPr/>
      <dgm:t>
        <a:bodyPr/>
        <a:lstStyle/>
        <a:p>
          <a:r>
            <a:rPr lang="en-GB" dirty="0">
              <a:solidFill>
                <a:schemeClr val="tx1"/>
              </a:solidFill>
            </a:rPr>
            <a:t>Detailed step-by-step guide for a trainer to understand </a:t>
          </a:r>
          <a:endParaRPr lang="en-MK" dirty="0">
            <a:solidFill>
              <a:schemeClr val="tx1"/>
            </a:solidFill>
          </a:endParaRPr>
        </a:p>
      </dgm:t>
    </dgm:pt>
    <dgm:pt modelId="{61E5A573-BCCA-B74E-BA64-D7211DEAADCD}" type="parTrans" cxnId="{EED830B1-4D68-C249-B366-9F7EE0060706}">
      <dgm:prSet/>
      <dgm:spPr/>
      <dgm:t>
        <a:bodyPr/>
        <a:lstStyle/>
        <a:p>
          <a:endParaRPr lang="en-GB">
            <a:solidFill>
              <a:schemeClr val="tx1"/>
            </a:solidFill>
          </a:endParaRPr>
        </a:p>
      </dgm:t>
    </dgm:pt>
    <dgm:pt modelId="{FE11168D-59F1-D641-9F83-E2A79BAF7115}" type="sibTrans" cxnId="{EED830B1-4D68-C249-B366-9F7EE0060706}">
      <dgm:prSet/>
      <dgm:spPr/>
      <dgm:t>
        <a:bodyPr/>
        <a:lstStyle/>
        <a:p>
          <a:endParaRPr lang="en-GB">
            <a:solidFill>
              <a:schemeClr val="tx1"/>
            </a:solidFill>
          </a:endParaRPr>
        </a:p>
      </dgm:t>
    </dgm:pt>
    <dgm:pt modelId="{5466C5E8-D6E6-4344-B922-9AD6B40EC524}">
      <dgm:prSet/>
      <dgm:spPr/>
      <dgm:t>
        <a:bodyPr/>
        <a:lstStyle/>
        <a:p>
          <a:r>
            <a:rPr lang="en-GB">
              <a:solidFill>
                <a:schemeClr val="tx1"/>
              </a:solidFill>
            </a:rPr>
            <a:t>what materials to give to students</a:t>
          </a:r>
          <a:endParaRPr lang="en-MK">
            <a:solidFill>
              <a:schemeClr val="tx1"/>
            </a:solidFill>
          </a:endParaRPr>
        </a:p>
      </dgm:t>
    </dgm:pt>
    <dgm:pt modelId="{870FAEA5-9E6A-474A-98E2-70759AC7FF11}" type="parTrans" cxnId="{6C4E58F5-5E71-E540-96F8-546D964466F7}">
      <dgm:prSet/>
      <dgm:spPr/>
      <dgm:t>
        <a:bodyPr/>
        <a:lstStyle/>
        <a:p>
          <a:endParaRPr lang="en-GB">
            <a:solidFill>
              <a:schemeClr val="tx1"/>
            </a:solidFill>
          </a:endParaRPr>
        </a:p>
      </dgm:t>
    </dgm:pt>
    <dgm:pt modelId="{9F4136BE-2AA4-CC4C-8800-86362775F905}" type="sibTrans" cxnId="{6C4E58F5-5E71-E540-96F8-546D964466F7}">
      <dgm:prSet/>
      <dgm:spPr/>
      <dgm:t>
        <a:bodyPr/>
        <a:lstStyle/>
        <a:p>
          <a:endParaRPr lang="en-GB">
            <a:solidFill>
              <a:schemeClr val="tx1"/>
            </a:solidFill>
          </a:endParaRPr>
        </a:p>
      </dgm:t>
    </dgm:pt>
    <dgm:pt modelId="{579053CB-8C6F-E94E-89A9-98F6B4311063}">
      <dgm:prSet/>
      <dgm:spPr/>
      <dgm:t>
        <a:bodyPr/>
        <a:lstStyle/>
        <a:p>
          <a:r>
            <a:rPr lang="en-GB">
              <a:solidFill>
                <a:schemeClr val="tx1"/>
              </a:solidFill>
            </a:rPr>
            <a:t>how to provide them</a:t>
          </a:r>
          <a:endParaRPr lang="en-MK">
            <a:solidFill>
              <a:schemeClr val="tx1"/>
            </a:solidFill>
          </a:endParaRPr>
        </a:p>
      </dgm:t>
    </dgm:pt>
    <dgm:pt modelId="{38285307-30E6-344F-8580-73B240B777F3}" type="parTrans" cxnId="{2EA6B058-DCB7-7D45-968C-D1DCADC444E7}">
      <dgm:prSet/>
      <dgm:spPr/>
      <dgm:t>
        <a:bodyPr/>
        <a:lstStyle/>
        <a:p>
          <a:endParaRPr lang="en-GB">
            <a:solidFill>
              <a:schemeClr val="tx1"/>
            </a:solidFill>
          </a:endParaRPr>
        </a:p>
      </dgm:t>
    </dgm:pt>
    <dgm:pt modelId="{469BB6B3-FD6C-3449-8299-2C781F0C492C}" type="sibTrans" cxnId="{2EA6B058-DCB7-7D45-968C-D1DCADC444E7}">
      <dgm:prSet/>
      <dgm:spPr/>
      <dgm:t>
        <a:bodyPr/>
        <a:lstStyle/>
        <a:p>
          <a:endParaRPr lang="en-GB">
            <a:solidFill>
              <a:schemeClr val="tx1"/>
            </a:solidFill>
          </a:endParaRPr>
        </a:p>
      </dgm:t>
    </dgm:pt>
    <dgm:pt modelId="{69BB568E-D895-A14E-B8DF-40D2B10B6EAB}">
      <dgm:prSet/>
      <dgm:spPr/>
      <dgm:t>
        <a:bodyPr/>
        <a:lstStyle/>
        <a:p>
          <a:r>
            <a:rPr lang="en-GB">
              <a:solidFill>
                <a:schemeClr val="tx1"/>
              </a:solidFill>
            </a:rPr>
            <a:t>so students would accomplish their learning goals</a:t>
          </a:r>
          <a:br>
            <a:rPr lang="en-GB">
              <a:solidFill>
                <a:schemeClr val="tx1"/>
              </a:solidFill>
            </a:rPr>
          </a:br>
          <a:endParaRPr lang="en-MK">
            <a:solidFill>
              <a:schemeClr val="tx1"/>
            </a:solidFill>
          </a:endParaRPr>
        </a:p>
      </dgm:t>
    </dgm:pt>
    <dgm:pt modelId="{72E41946-3F5A-F749-9B00-03D387524EF7}" type="parTrans" cxnId="{31B6C673-4EAA-4647-BBCF-33DAD1904F24}">
      <dgm:prSet/>
      <dgm:spPr/>
      <dgm:t>
        <a:bodyPr/>
        <a:lstStyle/>
        <a:p>
          <a:endParaRPr lang="en-GB">
            <a:solidFill>
              <a:schemeClr val="tx1"/>
            </a:solidFill>
          </a:endParaRPr>
        </a:p>
      </dgm:t>
    </dgm:pt>
    <dgm:pt modelId="{7E5D6074-6953-2B4A-8BCA-21F2992373A4}" type="sibTrans" cxnId="{31B6C673-4EAA-4647-BBCF-33DAD1904F24}">
      <dgm:prSet/>
      <dgm:spPr/>
      <dgm:t>
        <a:bodyPr/>
        <a:lstStyle/>
        <a:p>
          <a:endParaRPr lang="en-GB">
            <a:solidFill>
              <a:schemeClr val="tx1"/>
            </a:solidFill>
          </a:endParaRPr>
        </a:p>
      </dgm:t>
    </dgm:pt>
    <dgm:pt modelId="{D2D83872-3775-194E-871D-E5054F93D898}" type="pres">
      <dgm:prSet presAssocID="{4873CC9C-3BF5-3348-BFDF-5A74B7369279}" presName="linear" presStyleCnt="0">
        <dgm:presLayoutVars>
          <dgm:animLvl val="lvl"/>
          <dgm:resizeHandles val="exact"/>
        </dgm:presLayoutVars>
      </dgm:prSet>
      <dgm:spPr/>
    </dgm:pt>
    <dgm:pt modelId="{3BA37A08-600E-1E4A-A68E-E95D8E5EED57}" type="pres">
      <dgm:prSet presAssocID="{025E6F5B-82BB-F848-93A6-5F5334512235}" presName="parentText" presStyleLbl="node1" presStyleIdx="0" presStyleCnt="2">
        <dgm:presLayoutVars>
          <dgm:chMax val="0"/>
          <dgm:bulletEnabled val="1"/>
        </dgm:presLayoutVars>
      </dgm:prSet>
      <dgm:spPr/>
    </dgm:pt>
    <dgm:pt modelId="{DD851752-8E63-7D43-A9FE-1140884671B1}" type="pres">
      <dgm:prSet presAssocID="{025E6F5B-82BB-F848-93A6-5F5334512235}" presName="childText" presStyleLbl="revTx" presStyleIdx="0" presStyleCnt="2">
        <dgm:presLayoutVars>
          <dgm:bulletEnabled val="1"/>
        </dgm:presLayoutVars>
      </dgm:prSet>
      <dgm:spPr/>
    </dgm:pt>
    <dgm:pt modelId="{07414E86-984A-9043-96B2-A35DE196B778}" type="pres">
      <dgm:prSet presAssocID="{A304D993-5664-ED44-B6FE-C6572C5556CC}" presName="parentText" presStyleLbl="node1" presStyleIdx="1" presStyleCnt="2">
        <dgm:presLayoutVars>
          <dgm:chMax val="0"/>
          <dgm:bulletEnabled val="1"/>
        </dgm:presLayoutVars>
      </dgm:prSet>
      <dgm:spPr/>
    </dgm:pt>
    <dgm:pt modelId="{441EA217-F51A-2241-B46C-16FB8F9BE31A}" type="pres">
      <dgm:prSet presAssocID="{A304D993-5664-ED44-B6FE-C6572C5556CC}" presName="childText" presStyleLbl="revTx" presStyleIdx="1" presStyleCnt="2">
        <dgm:presLayoutVars>
          <dgm:bulletEnabled val="1"/>
        </dgm:presLayoutVars>
      </dgm:prSet>
      <dgm:spPr/>
    </dgm:pt>
  </dgm:ptLst>
  <dgm:cxnLst>
    <dgm:cxn modelId="{4BB9AA0B-E187-9642-967F-C9A403BCFF8A}" type="presOf" srcId="{A304D993-5664-ED44-B6FE-C6572C5556CC}" destId="{07414E86-984A-9043-96B2-A35DE196B778}" srcOrd="0" destOrd="0" presId="urn:microsoft.com/office/officeart/2005/8/layout/vList2"/>
    <dgm:cxn modelId="{D30B1511-F04B-404B-8526-D3E6A1F24E5B}" type="presOf" srcId="{025E6F5B-82BB-F848-93A6-5F5334512235}" destId="{3BA37A08-600E-1E4A-A68E-E95D8E5EED57}" srcOrd="0" destOrd="0" presId="urn:microsoft.com/office/officeart/2005/8/layout/vList2"/>
    <dgm:cxn modelId="{2EA6B058-DCB7-7D45-968C-D1DCADC444E7}" srcId="{A304D993-5664-ED44-B6FE-C6572C5556CC}" destId="{579053CB-8C6F-E94E-89A9-98F6B4311063}" srcOrd="1" destOrd="0" parTransId="{38285307-30E6-344F-8580-73B240B777F3}" sibTransId="{469BB6B3-FD6C-3449-8299-2C781F0C492C}"/>
    <dgm:cxn modelId="{31B6C673-4EAA-4647-BBCF-33DAD1904F24}" srcId="{A304D993-5664-ED44-B6FE-C6572C5556CC}" destId="{69BB568E-D895-A14E-B8DF-40D2B10B6EAB}" srcOrd="2" destOrd="0" parTransId="{72E41946-3F5A-F749-9B00-03D387524EF7}" sibTransId="{7E5D6074-6953-2B4A-8BCA-21F2992373A4}"/>
    <dgm:cxn modelId="{8FB44577-59FB-5345-B4B1-A8E9454C1E8D}" type="presOf" srcId="{579053CB-8C6F-E94E-89A9-98F6B4311063}" destId="{441EA217-F51A-2241-B46C-16FB8F9BE31A}" srcOrd="0" destOrd="1" presId="urn:microsoft.com/office/officeart/2005/8/layout/vList2"/>
    <dgm:cxn modelId="{A662B78E-E8C8-B64F-A1EB-93C366D248B7}" type="presOf" srcId="{4873CC9C-3BF5-3348-BFDF-5A74B7369279}" destId="{D2D83872-3775-194E-871D-E5054F93D898}" srcOrd="0" destOrd="0" presId="urn:microsoft.com/office/officeart/2005/8/layout/vList2"/>
    <dgm:cxn modelId="{1B0C9492-6234-AE41-82B2-5FE35E37693F}" type="presOf" srcId="{D08825C7-6844-894F-8B1A-2CA3433D348D}" destId="{DD851752-8E63-7D43-A9FE-1140884671B1}" srcOrd="0" destOrd="0" presId="urn:microsoft.com/office/officeart/2005/8/layout/vList2"/>
    <dgm:cxn modelId="{D1A8EA96-157D-6346-8399-B617AFDC4055}" srcId="{025E6F5B-82BB-F848-93A6-5F5334512235}" destId="{D08825C7-6844-894F-8B1A-2CA3433D348D}" srcOrd="0" destOrd="0" parTransId="{FAD92B72-094E-8D4F-9912-A613805E3C16}" sibTransId="{927664C7-AB72-A646-859F-3914D4C1DAE5}"/>
    <dgm:cxn modelId="{44A833A2-A99B-EB49-AFC3-8096520F4A4B}" srcId="{4873CC9C-3BF5-3348-BFDF-5A74B7369279}" destId="{025E6F5B-82BB-F848-93A6-5F5334512235}" srcOrd="0" destOrd="0" parTransId="{44E9DC2F-D196-9545-A674-AA306FBAC51A}" sibTransId="{60574A3B-BE43-3743-994C-C3A1B5FE51AC}"/>
    <dgm:cxn modelId="{EED830B1-4D68-C249-B366-9F7EE0060706}" srcId="{4873CC9C-3BF5-3348-BFDF-5A74B7369279}" destId="{A304D993-5664-ED44-B6FE-C6572C5556CC}" srcOrd="1" destOrd="0" parTransId="{61E5A573-BCCA-B74E-BA64-D7211DEAADCD}" sibTransId="{FE11168D-59F1-D641-9F83-E2A79BAF7115}"/>
    <dgm:cxn modelId="{971EC0C1-521D-CE4D-9D25-BC31F66E654B}" type="presOf" srcId="{69BB568E-D895-A14E-B8DF-40D2B10B6EAB}" destId="{441EA217-F51A-2241-B46C-16FB8F9BE31A}" srcOrd="0" destOrd="2" presId="urn:microsoft.com/office/officeart/2005/8/layout/vList2"/>
    <dgm:cxn modelId="{C321BAE6-241B-764C-8D04-CF832B4DD36A}" type="presOf" srcId="{5466C5E8-D6E6-4344-B922-9AD6B40EC524}" destId="{441EA217-F51A-2241-B46C-16FB8F9BE31A}" srcOrd="0" destOrd="0" presId="urn:microsoft.com/office/officeart/2005/8/layout/vList2"/>
    <dgm:cxn modelId="{6C4E58F5-5E71-E540-96F8-546D964466F7}" srcId="{A304D993-5664-ED44-B6FE-C6572C5556CC}" destId="{5466C5E8-D6E6-4344-B922-9AD6B40EC524}" srcOrd="0" destOrd="0" parTransId="{870FAEA5-9E6A-474A-98E2-70759AC7FF11}" sibTransId="{9F4136BE-2AA4-CC4C-8800-86362775F905}"/>
    <dgm:cxn modelId="{85BF992B-9275-954D-81AB-912EB7E17FA1}" type="presParOf" srcId="{D2D83872-3775-194E-871D-E5054F93D898}" destId="{3BA37A08-600E-1E4A-A68E-E95D8E5EED57}" srcOrd="0" destOrd="0" presId="urn:microsoft.com/office/officeart/2005/8/layout/vList2"/>
    <dgm:cxn modelId="{AB988F49-6E35-B54F-A9B2-3BDCF6E0D365}" type="presParOf" srcId="{D2D83872-3775-194E-871D-E5054F93D898}" destId="{DD851752-8E63-7D43-A9FE-1140884671B1}" srcOrd="1" destOrd="0" presId="urn:microsoft.com/office/officeart/2005/8/layout/vList2"/>
    <dgm:cxn modelId="{06A5376E-9BFF-DA4D-91D6-3EA13C3F373F}" type="presParOf" srcId="{D2D83872-3775-194E-871D-E5054F93D898}" destId="{07414E86-984A-9043-96B2-A35DE196B778}" srcOrd="2" destOrd="0" presId="urn:microsoft.com/office/officeart/2005/8/layout/vList2"/>
    <dgm:cxn modelId="{7B315519-F5EF-F542-8C27-A34DFC8655C1}" type="presParOf" srcId="{D2D83872-3775-194E-871D-E5054F93D898}" destId="{441EA217-F51A-2241-B46C-16FB8F9BE31A}"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CA2ABB7-63DE-1644-BEAD-11280BF07996}" type="doc">
      <dgm:prSet loTypeId="urn:microsoft.com/office/officeart/2005/8/layout/process5" loCatId="list" qsTypeId="urn:microsoft.com/office/officeart/2005/8/quickstyle/simple1" qsCatId="simple" csTypeId="urn:microsoft.com/office/officeart/2005/8/colors/colorful1" csCatId="colorful" phldr="1"/>
      <dgm:spPr/>
      <dgm:t>
        <a:bodyPr/>
        <a:lstStyle/>
        <a:p>
          <a:endParaRPr lang="en-GB"/>
        </a:p>
      </dgm:t>
    </dgm:pt>
    <dgm:pt modelId="{9EBFF211-64ED-4741-BC59-8E9E3D81680B}">
      <dgm:prSet custT="1"/>
      <dgm:spPr/>
      <dgm:t>
        <a:bodyPr/>
        <a:lstStyle/>
        <a:p>
          <a:r>
            <a:rPr lang="en-GB" sz="2800" dirty="0">
              <a:solidFill>
                <a:schemeClr val="tx1"/>
              </a:solidFill>
            </a:rPr>
            <a:t>Set learning objectives</a:t>
          </a:r>
          <a:endParaRPr lang="en-MK" sz="2800" dirty="0">
            <a:solidFill>
              <a:schemeClr val="tx1"/>
            </a:solidFill>
          </a:endParaRPr>
        </a:p>
      </dgm:t>
    </dgm:pt>
    <dgm:pt modelId="{24EB0F8A-506C-2748-B7D6-C99BC1C938A6}" type="parTrans" cxnId="{35C428F1-FBB7-7241-BDC7-9FC52D48F54A}">
      <dgm:prSet/>
      <dgm:spPr/>
      <dgm:t>
        <a:bodyPr/>
        <a:lstStyle/>
        <a:p>
          <a:endParaRPr lang="en-GB" sz="2400">
            <a:solidFill>
              <a:schemeClr val="tx1"/>
            </a:solidFill>
          </a:endParaRPr>
        </a:p>
      </dgm:t>
    </dgm:pt>
    <dgm:pt modelId="{ABCE0D99-321C-1C49-B4B6-7E8F1B9F8187}" type="sibTrans" cxnId="{35C428F1-FBB7-7241-BDC7-9FC52D48F54A}">
      <dgm:prSet custT="1"/>
      <dgm:spPr/>
      <dgm:t>
        <a:bodyPr/>
        <a:lstStyle/>
        <a:p>
          <a:endParaRPr lang="en-GB" sz="2000">
            <a:solidFill>
              <a:schemeClr val="tx1"/>
            </a:solidFill>
          </a:endParaRPr>
        </a:p>
      </dgm:t>
    </dgm:pt>
    <dgm:pt modelId="{5C414D21-26CA-0E4F-8137-8A68C2E8B23C}">
      <dgm:prSet custT="1"/>
      <dgm:spPr/>
      <dgm:t>
        <a:bodyPr/>
        <a:lstStyle/>
        <a:p>
          <a:r>
            <a:rPr lang="en-GB" sz="2800" dirty="0">
              <a:solidFill>
                <a:schemeClr val="tx1"/>
              </a:solidFill>
            </a:rPr>
            <a:t>Identify needs</a:t>
          </a:r>
          <a:endParaRPr lang="en-MK" sz="2800" dirty="0">
            <a:solidFill>
              <a:schemeClr val="tx1"/>
            </a:solidFill>
          </a:endParaRPr>
        </a:p>
      </dgm:t>
    </dgm:pt>
    <dgm:pt modelId="{E4C3EFEC-5139-994E-89BF-F08D18ABF1A6}" type="parTrans" cxnId="{D51AD675-E6E9-D247-8566-CAFCFB0C109F}">
      <dgm:prSet/>
      <dgm:spPr/>
      <dgm:t>
        <a:bodyPr/>
        <a:lstStyle/>
        <a:p>
          <a:endParaRPr lang="en-GB" sz="2400">
            <a:solidFill>
              <a:schemeClr val="tx1"/>
            </a:solidFill>
          </a:endParaRPr>
        </a:p>
      </dgm:t>
    </dgm:pt>
    <dgm:pt modelId="{EE4106BC-2E5B-664B-ABB4-4F6DC3AAF6C2}" type="sibTrans" cxnId="{D51AD675-E6E9-D247-8566-CAFCFB0C109F}">
      <dgm:prSet custT="1"/>
      <dgm:spPr/>
      <dgm:t>
        <a:bodyPr/>
        <a:lstStyle/>
        <a:p>
          <a:endParaRPr lang="en-GB" sz="2000">
            <a:solidFill>
              <a:schemeClr val="tx1"/>
            </a:solidFill>
          </a:endParaRPr>
        </a:p>
      </dgm:t>
    </dgm:pt>
    <dgm:pt modelId="{A6DA6F02-3DF8-D244-B3A0-C50FA650B00C}">
      <dgm:prSet custT="1"/>
      <dgm:spPr/>
      <dgm:t>
        <a:bodyPr/>
        <a:lstStyle/>
        <a:p>
          <a:r>
            <a:rPr lang="en-GB" sz="2800" dirty="0">
              <a:solidFill>
                <a:schemeClr val="tx1"/>
              </a:solidFill>
            </a:rPr>
            <a:t>Plan</a:t>
          </a:r>
          <a:endParaRPr lang="en-MK" sz="2800" dirty="0">
            <a:solidFill>
              <a:schemeClr val="tx1"/>
            </a:solidFill>
          </a:endParaRPr>
        </a:p>
      </dgm:t>
    </dgm:pt>
    <dgm:pt modelId="{9AD72E6C-6991-F74B-AC48-27E15D0660B6}" type="parTrans" cxnId="{6904CE27-EB8C-1D40-9E42-BA7B52E35201}">
      <dgm:prSet/>
      <dgm:spPr/>
      <dgm:t>
        <a:bodyPr/>
        <a:lstStyle/>
        <a:p>
          <a:endParaRPr lang="en-GB" sz="2400">
            <a:solidFill>
              <a:schemeClr val="tx1"/>
            </a:solidFill>
          </a:endParaRPr>
        </a:p>
      </dgm:t>
    </dgm:pt>
    <dgm:pt modelId="{E13CC405-2543-2E43-ADC6-30D55B5EF243}" type="sibTrans" cxnId="{6904CE27-EB8C-1D40-9E42-BA7B52E35201}">
      <dgm:prSet custT="1"/>
      <dgm:spPr/>
      <dgm:t>
        <a:bodyPr/>
        <a:lstStyle/>
        <a:p>
          <a:endParaRPr lang="en-GB" sz="2000">
            <a:solidFill>
              <a:schemeClr val="tx1"/>
            </a:solidFill>
          </a:endParaRPr>
        </a:p>
      </dgm:t>
    </dgm:pt>
    <dgm:pt modelId="{A50AF783-251A-964B-ADF8-F146ABC672BD}">
      <dgm:prSet custT="1"/>
      <dgm:spPr>
        <a:solidFill>
          <a:schemeClr val="accent1"/>
        </a:solidFill>
      </dgm:spPr>
      <dgm:t>
        <a:bodyPr/>
        <a:lstStyle/>
        <a:p>
          <a:r>
            <a:rPr lang="en-GB" sz="2800" dirty="0">
              <a:solidFill>
                <a:schemeClr val="tx1"/>
              </a:solidFill>
            </a:rPr>
            <a:t>Hook</a:t>
          </a:r>
          <a:endParaRPr lang="en-MK" sz="2800" dirty="0">
            <a:solidFill>
              <a:schemeClr val="tx1"/>
            </a:solidFill>
          </a:endParaRPr>
        </a:p>
      </dgm:t>
    </dgm:pt>
    <dgm:pt modelId="{F6A2AF93-82BC-0F4D-B811-B66E3F81DF15}" type="parTrans" cxnId="{73D38D2C-0BAA-4E4D-9032-0056680C38FD}">
      <dgm:prSet/>
      <dgm:spPr/>
      <dgm:t>
        <a:bodyPr/>
        <a:lstStyle/>
        <a:p>
          <a:endParaRPr lang="en-GB" sz="2400">
            <a:solidFill>
              <a:schemeClr val="tx1"/>
            </a:solidFill>
          </a:endParaRPr>
        </a:p>
      </dgm:t>
    </dgm:pt>
    <dgm:pt modelId="{614A0934-64BF-3646-A773-352A457071B3}" type="sibTrans" cxnId="{73D38D2C-0BAA-4E4D-9032-0056680C38FD}">
      <dgm:prSet custT="1"/>
      <dgm:spPr/>
      <dgm:t>
        <a:bodyPr/>
        <a:lstStyle/>
        <a:p>
          <a:endParaRPr lang="en-GB" sz="2000">
            <a:solidFill>
              <a:schemeClr val="tx1"/>
            </a:solidFill>
          </a:endParaRPr>
        </a:p>
      </dgm:t>
    </dgm:pt>
    <dgm:pt modelId="{9F4C9A59-FB98-A74A-BC69-11CBA73B1FEB}">
      <dgm:prSet custT="1"/>
      <dgm:spPr/>
      <dgm:t>
        <a:bodyPr/>
        <a:lstStyle/>
        <a:p>
          <a:r>
            <a:rPr lang="en-GB" sz="2800" dirty="0">
              <a:solidFill>
                <a:schemeClr val="tx1"/>
              </a:solidFill>
            </a:rPr>
            <a:t>Instruct</a:t>
          </a:r>
          <a:endParaRPr lang="en-MK" sz="2800" dirty="0">
            <a:solidFill>
              <a:schemeClr val="tx1"/>
            </a:solidFill>
          </a:endParaRPr>
        </a:p>
      </dgm:t>
    </dgm:pt>
    <dgm:pt modelId="{D5F22E61-623C-524D-BA4E-E1436660B7DD}" type="parTrans" cxnId="{BF701654-554B-8F49-938C-31C7E085F075}">
      <dgm:prSet/>
      <dgm:spPr/>
      <dgm:t>
        <a:bodyPr/>
        <a:lstStyle/>
        <a:p>
          <a:endParaRPr lang="en-GB" sz="2400">
            <a:solidFill>
              <a:schemeClr val="tx1"/>
            </a:solidFill>
          </a:endParaRPr>
        </a:p>
      </dgm:t>
    </dgm:pt>
    <dgm:pt modelId="{AA50AC64-6EE3-1A45-A319-16BDAB5FDE95}" type="sibTrans" cxnId="{BF701654-554B-8F49-938C-31C7E085F075}">
      <dgm:prSet custT="1"/>
      <dgm:spPr/>
      <dgm:t>
        <a:bodyPr/>
        <a:lstStyle/>
        <a:p>
          <a:endParaRPr lang="en-GB" sz="2000">
            <a:solidFill>
              <a:schemeClr val="tx1"/>
            </a:solidFill>
          </a:endParaRPr>
        </a:p>
      </dgm:t>
    </dgm:pt>
    <dgm:pt modelId="{B81E4A08-9348-A341-ADD8-D5FED45D7E31}">
      <dgm:prSet custT="1"/>
      <dgm:spPr/>
      <dgm:t>
        <a:bodyPr/>
        <a:lstStyle/>
        <a:p>
          <a:r>
            <a:rPr lang="en-GB" sz="2800" dirty="0">
              <a:solidFill>
                <a:schemeClr val="tx1"/>
              </a:solidFill>
            </a:rPr>
            <a:t>Practice</a:t>
          </a:r>
          <a:endParaRPr lang="en-MK" sz="2800" dirty="0">
            <a:solidFill>
              <a:schemeClr val="tx1"/>
            </a:solidFill>
          </a:endParaRPr>
        </a:p>
      </dgm:t>
    </dgm:pt>
    <dgm:pt modelId="{E349918E-2136-BB4C-BAE0-E7F3F441818D}" type="parTrans" cxnId="{72F10F02-05B3-D442-A6DF-645FAE3332D1}">
      <dgm:prSet/>
      <dgm:spPr/>
      <dgm:t>
        <a:bodyPr/>
        <a:lstStyle/>
        <a:p>
          <a:endParaRPr lang="en-GB" sz="2400">
            <a:solidFill>
              <a:schemeClr val="tx1"/>
            </a:solidFill>
          </a:endParaRPr>
        </a:p>
      </dgm:t>
    </dgm:pt>
    <dgm:pt modelId="{30C74BCA-D18E-0F4B-9256-4C9EC76A0168}" type="sibTrans" cxnId="{72F10F02-05B3-D442-A6DF-645FAE3332D1}">
      <dgm:prSet custT="1"/>
      <dgm:spPr/>
      <dgm:t>
        <a:bodyPr/>
        <a:lstStyle/>
        <a:p>
          <a:endParaRPr lang="en-GB" sz="2000">
            <a:solidFill>
              <a:schemeClr val="tx1"/>
            </a:solidFill>
          </a:endParaRPr>
        </a:p>
      </dgm:t>
    </dgm:pt>
    <dgm:pt modelId="{8C898F13-BDEA-A243-BB8A-22B889E8B4E0}">
      <dgm:prSet custT="1"/>
      <dgm:spPr/>
      <dgm:t>
        <a:bodyPr/>
        <a:lstStyle/>
        <a:p>
          <a:r>
            <a:rPr lang="en-GB" sz="2800">
              <a:solidFill>
                <a:schemeClr val="tx1"/>
              </a:solidFill>
            </a:rPr>
            <a:t>Wrap-up</a:t>
          </a:r>
          <a:endParaRPr lang="en-MK" sz="2800">
            <a:solidFill>
              <a:schemeClr val="tx1"/>
            </a:solidFill>
          </a:endParaRPr>
        </a:p>
      </dgm:t>
    </dgm:pt>
    <dgm:pt modelId="{1D5B9F2A-2449-BB45-9EC5-A77E3A117610}" type="parTrans" cxnId="{2755A034-7F3B-0E46-9310-E48AF6A69406}">
      <dgm:prSet/>
      <dgm:spPr/>
      <dgm:t>
        <a:bodyPr/>
        <a:lstStyle/>
        <a:p>
          <a:endParaRPr lang="en-GB" sz="2400">
            <a:solidFill>
              <a:schemeClr val="tx1"/>
            </a:solidFill>
          </a:endParaRPr>
        </a:p>
      </dgm:t>
    </dgm:pt>
    <dgm:pt modelId="{E329C581-0466-E747-8B60-22DCDE976D9D}" type="sibTrans" cxnId="{2755A034-7F3B-0E46-9310-E48AF6A69406}">
      <dgm:prSet custT="1"/>
      <dgm:spPr/>
      <dgm:t>
        <a:bodyPr/>
        <a:lstStyle/>
        <a:p>
          <a:endParaRPr lang="en-GB" sz="2000">
            <a:solidFill>
              <a:schemeClr val="tx1"/>
            </a:solidFill>
          </a:endParaRPr>
        </a:p>
      </dgm:t>
    </dgm:pt>
    <dgm:pt modelId="{B940C10F-53CA-3A44-97F6-16F65938233D}">
      <dgm:prSet custT="1"/>
      <dgm:spPr/>
      <dgm:t>
        <a:bodyPr/>
        <a:lstStyle/>
        <a:p>
          <a:r>
            <a:rPr lang="en-GB" sz="2800">
              <a:solidFill>
                <a:schemeClr val="tx1"/>
              </a:solidFill>
            </a:rPr>
            <a:t>Evaluate</a:t>
          </a:r>
          <a:endParaRPr lang="en-MK" sz="2800">
            <a:solidFill>
              <a:schemeClr val="tx1"/>
            </a:solidFill>
          </a:endParaRPr>
        </a:p>
      </dgm:t>
    </dgm:pt>
    <dgm:pt modelId="{DD4E4EAF-7B8A-EA4E-AB6B-7FD4D7C9B4D9}" type="parTrans" cxnId="{25FBE741-D427-3E43-B0CB-0C4D44970E32}">
      <dgm:prSet/>
      <dgm:spPr/>
      <dgm:t>
        <a:bodyPr/>
        <a:lstStyle/>
        <a:p>
          <a:endParaRPr lang="en-GB" sz="2400">
            <a:solidFill>
              <a:schemeClr val="tx1"/>
            </a:solidFill>
          </a:endParaRPr>
        </a:p>
      </dgm:t>
    </dgm:pt>
    <dgm:pt modelId="{566BDBB6-61FC-2D48-BAA1-2E818D15F90B}" type="sibTrans" cxnId="{25FBE741-D427-3E43-B0CB-0C4D44970E32}">
      <dgm:prSet custT="1"/>
      <dgm:spPr/>
      <dgm:t>
        <a:bodyPr/>
        <a:lstStyle/>
        <a:p>
          <a:endParaRPr lang="en-GB" sz="2000">
            <a:solidFill>
              <a:schemeClr val="tx1"/>
            </a:solidFill>
          </a:endParaRPr>
        </a:p>
      </dgm:t>
    </dgm:pt>
    <dgm:pt modelId="{054E583E-72D7-5741-BCE8-907F19B854CD}">
      <dgm:prSet custT="1"/>
      <dgm:spPr>
        <a:solidFill>
          <a:schemeClr val="accent1"/>
        </a:solidFill>
      </dgm:spPr>
      <dgm:t>
        <a:bodyPr/>
        <a:lstStyle/>
        <a:p>
          <a:r>
            <a:rPr lang="en-GB" sz="2800">
              <a:solidFill>
                <a:schemeClr val="tx1"/>
              </a:solidFill>
            </a:rPr>
            <a:t>Reflection</a:t>
          </a:r>
          <a:endParaRPr lang="en-MK" sz="2800">
            <a:solidFill>
              <a:schemeClr val="tx1"/>
            </a:solidFill>
          </a:endParaRPr>
        </a:p>
      </dgm:t>
    </dgm:pt>
    <dgm:pt modelId="{1787FEFB-926A-5341-8CC7-87F13266C5A1}" type="parTrans" cxnId="{04BA6025-AD28-8748-82A5-40E516D4CEA3}">
      <dgm:prSet/>
      <dgm:spPr/>
      <dgm:t>
        <a:bodyPr/>
        <a:lstStyle/>
        <a:p>
          <a:endParaRPr lang="en-GB" sz="2400">
            <a:solidFill>
              <a:schemeClr val="tx1"/>
            </a:solidFill>
          </a:endParaRPr>
        </a:p>
      </dgm:t>
    </dgm:pt>
    <dgm:pt modelId="{D1F3484C-0604-0742-9652-CD9066CEFC1C}" type="sibTrans" cxnId="{04BA6025-AD28-8748-82A5-40E516D4CEA3}">
      <dgm:prSet/>
      <dgm:spPr/>
      <dgm:t>
        <a:bodyPr/>
        <a:lstStyle/>
        <a:p>
          <a:endParaRPr lang="en-GB" sz="2400">
            <a:solidFill>
              <a:schemeClr val="tx1"/>
            </a:solidFill>
          </a:endParaRPr>
        </a:p>
      </dgm:t>
    </dgm:pt>
    <dgm:pt modelId="{A801A10A-52BD-D547-9124-8AA986ADE9B2}" type="pres">
      <dgm:prSet presAssocID="{3CA2ABB7-63DE-1644-BEAD-11280BF07996}" presName="diagram" presStyleCnt="0">
        <dgm:presLayoutVars>
          <dgm:dir/>
          <dgm:resizeHandles val="exact"/>
        </dgm:presLayoutVars>
      </dgm:prSet>
      <dgm:spPr/>
    </dgm:pt>
    <dgm:pt modelId="{E61759F0-1B4F-DB42-B3DC-EC98532F7DC0}" type="pres">
      <dgm:prSet presAssocID="{9EBFF211-64ED-4741-BC59-8E9E3D81680B}" presName="node" presStyleLbl="node1" presStyleIdx="0" presStyleCnt="9">
        <dgm:presLayoutVars>
          <dgm:bulletEnabled val="1"/>
        </dgm:presLayoutVars>
      </dgm:prSet>
      <dgm:spPr/>
    </dgm:pt>
    <dgm:pt modelId="{1851B7D0-31D2-FC4B-9729-2FA4041156CD}" type="pres">
      <dgm:prSet presAssocID="{ABCE0D99-321C-1C49-B4B6-7E8F1B9F8187}" presName="sibTrans" presStyleLbl="sibTrans2D1" presStyleIdx="0" presStyleCnt="8"/>
      <dgm:spPr/>
    </dgm:pt>
    <dgm:pt modelId="{9A234CD5-1120-0F43-B45C-EFED96B836F9}" type="pres">
      <dgm:prSet presAssocID="{ABCE0D99-321C-1C49-B4B6-7E8F1B9F8187}" presName="connectorText" presStyleLbl="sibTrans2D1" presStyleIdx="0" presStyleCnt="8"/>
      <dgm:spPr/>
    </dgm:pt>
    <dgm:pt modelId="{CD052AFE-0000-D44F-8132-60DBB5384FD4}" type="pres">
      <dgm:prSet presAssocID="{5C414D21-26CA-0E4F-8137-8A68C2E8B23C}" presName="node" presStyleLbl="node1" presStyleIdx="1" presStyleCnt="9">
        <dgm:presLayoutVars>
          <dgm:bulletEnabled val="1"/>
        </dgm:presLayoutVars>
      </dgm:prSet>
      <dgm:spPr/>
    </dgm:pt>
    <dgm:pt modelId="{D9A180B7-3670-2E4D-AE50-840EA7364C7A}" type="pres">
      <dgm:prSet presAssocID="{EE4106BC-2E5B-664B-ABB4-4F6DC3AAF6C2}" presName="sibTrans" presStyleLbl="sibTrans2D1" presStyleIdx="1" presStyleCnt="8"/>
      <dgm:spPr/>
    </dgm:pt>
    <dgm:pt modelId="{EAC6C5ED-ABAF-6449-9041-61E1B6019D97}" type="pres">
      <dgm:prSet presAssocID="{EE4106BC-2E5B-664B-ABB4-4F6DC3AAF6C2}" presName="connectorText" presStyleLbl="sibTrans2D1" presStyleIdx="1" presStyleCnt="8"/>
      <dgm:spPr/>
    </dgm:pt>
    <dgm:pt modelId="{8D97C14D-8714-F14B-AD25-3EF73D441E1A}" type="pres">
      <dgm:prSet presAssocID="{A6DA6F02-3DF8-D244-B3A0-C50FA650B00C}" presName="node" presStyleLbl="node1" presStyleIdx="2" presStyleCnt="9">
        <dgm:presLayoutVars>
          <dgm:bulletEnabled val="1"/>
        </dgm:presLayoutVars>
      </dgm:prSet>
      <dgm:spPr/>
    </dgm:pt>
    <dgm:pt modelId="{EFE68888-9189-BE43-8CF8-243C534EC10A}" type="pres">
      <dgm:prSet presAssocID="{E13CC405-2543-2E43-ADC6-30D55B5EF243}" presName="sibTrans" presStyleLbl="sibTrans2D1" presStyleIdx="2" presStyleCnt="8"/>
      <dgm:spPr/>
    </dgm:pt>
    <dgm:pt modelId="{9E0EADAD-9794-D747-990D-2FBBD6FC09F2}" type="pres">
      <dgm:prSet presAssocID="{E13CC405-2543-2E43-ADC6-30D55B5EF243}" presName="connectorText" presStyleLbl="sibTrans2D1" presStyleIdx="2" presStyleCnt="8"/>
      <dgm:spPr/>
    </dgm:pt>
    <dgm:pt modelId="{F6185E44-12DA-3B46-AE76-4D2B0DD26288}" type="pres">
      <dgm:prSet presAssocID="{A50AF783-251A-964B-ADF8-F146ABC672BD}" presName="node" presStyleLbl="node1" presStyleIdx="3" presStyleCnt="9">
        <dgm:presLayoutVars>
          <dgm:bulletEnabled val="1"/>
        </dgm:presLayoutVars>
      </dgm:prSet>
      <dgm:spPr/>
    </dgm:pt>
    <dgm:pt modelId="{1B4FE710-3BE2-DC42-88BA-B24DBB2AE783}" type="pres">
      <dgm:prSet presAssocID="{614A0934-64BF-3646-A773-352A457071B3}" presName="sibTrans" presStyleLbl="sibTrans2D1" presStyleIdx="3" presStyleCnt="8"/>
      <dgm:spPr/>
    </dgm:pt>
    <dgm:pt modelId="{62DD82E3-008B-4C43-807C-58F8ECD1D46C}" type="pres">
      <dgm:prSet presAssocID="{614A0934-64BF-3646-A773-352A457071B3}" presName="connectorText" presStyleLbl="sibTrans2D1" presStyleIdx="3" presStyleCnt="8"/>
      <dgm:spPr/>
    </dgm:pt>
    <dgm:pt modelId="{297C1E3A-F20F-F24C-BC89-97408F5D5C0F}" type="pres">
      <dgm:prSet presAssocID="{9F4C9A59-FB98-A74A-BC69-11CBA73B1FEB}" presName="node" presStyleLbl="node1" presStyleIdx="4" presStyleCnt="9">
        <dgm:presLayoutVars>
          <dgm:bulletEnabled val="1"/>
        </dgm:presLayoutVars>
      </dgm:prSet>
      <dgm:spPr/>
    </dgm:pt>
    <dgm:pt modelId="{29293024-0C00-2145-99D3-2658A83BA007}" type="pres">
      <dgm:prSet presAssocID="{AA50AC64-6EE3-1A45-A319-16BDAB5FDE95}" presName="sibTrans" presStyleLbl="sibTrans2D1" presStyleIdx="4" presStyleCnt="8"/>
      <dgm:spPr/>
    </dgm:pt>
    <dgm:pt modelId="{5CECA7DE-785D-DD43-BCA6-D35E8F5B5E51}" type="pres">
      <dgm:prSet presAssocID="{AA50AC64-6EE3-1A45-A319-16BDAB5FDE95}" presName="connectorText" presStyleLbl="sibTrans2D1" presStyleIdx="4" presStyleCnt="8"/>
      <dgm:spPr/>
    </dgm:pt>
    <dgm:pt modelId="{79D1015E-A7C0-C94A-95BB-04DEC3299A4D}" type="pres">
      <dgm:prSet presAssocID="{B81E4A08-9348-A341-ADD8-D5FED45D7E31}" presName="node" presStyleLbl="node1" presStyleIdx="5" presStyleCnt="9">
        <dgm:presLayoutVars>
          <dgm:bulletEnabled val="1"/>
        </dgm:presLayoutVars>
      </dgm:prSet>
      <dgm:spPr/>
    </dgm:pt>
    <dgm:pt modelId="{A953811E-AC51-444B-B461-0B7B4804B661}" type="pres">
      <dgm:prSet presAssocID="{30C74BCA-D18E-0F4B-9256-4C9EC76A0168}" presName="sibTrans" presStyleLbl="sibTrans2D1" presStyleIdx="5" presStyleCnt="8"/>
      <dgm:spPr/>
    </dgm:pt>
    <dgm:pt modelId="{31B432BE-9170-FF49-9E75-B58F9B40719B}" type="pres">
      <dgm:prSet presAssocID="{30C74BCA-D18E-0F4B-9256-4C9EC76A0168}" presName="connectorText" presStyleLbl="sibTrans2D1" presStyleIdx="5" presStyleCnt="8"/>
      <dgm:spPr/>
    </dgm:pt>
    <dgm:pt modelId="{3CF1780A-72BB-0A41-960A-127643EB8836}" type="pres">
      <dgm:prSet presAssocID="{8C898F13-BDEA-A243-BB8A-22B889E8B4E0}" presName="node" presStyleLbl="node1" presStyleIdx="6" presStyleCnt="9">
        <dgm:presLayoutVars>
          <dgm:bulletEnabled val="1"/>
        </dgm:presLayoutVars>
      </dgm:prSet>
      <dgm:spPr/>
    </dgm:pt>
    <dgm:pt modelId="{48AD1F03-AC76-A748-A09C-CF47B100210E}" type="pres">
      <dgm:prSet presAssocID="{E329C581-0466-E747-8B60-22DCDE976D9D}" presName="sibTrans" presStyleLbl="sibTrans2D1" presStyleIdx="6" presStyleCnt="8"/>
      <dgm:spPr/>
    </dgm:pt>
    <dgm:pt modelId="{C888B069-3C60-BC4B-95FF-6B1E703D414A}" type="pres">
      <dgm:prSet presAssocID="{E329C581-0466-E747-8B60-22DCDE976D9D}" presName="connectorText" presStyleLbl="sibTrans2D1" presStyleIdx="6" presStyleCnt="8"/>
      <dgm:spPr/>
    </dgm:pt>
    <dgm:pt modelId="{51F5D914-8153-904F-B52A-AFFB394C0FE2}" type="pres">
      <dgm:prSet presAssocID="{B940C10F-53CA-3A44-97F6-16F65938233D}" presName="node" presStyleLbl="node1" presStyleIdx="7" presStyleCnt="9">
        <dgm:presLayoutVars>
          <dgm:bulletEnabled val="1"/>
        </dgm:presLayoutVars>
      </dgm:prSet>
      <dgm:spPr/>
    </dgm:pt>
    <dgm:pt modelId="{851B9D34-B37E-CC42-8F2E-5DBBC6074746}" type="pres">
      <dgm:prSet presAssocID="{566BDBB6-61FC-2D48-BAA1-2E818D15F90B}" presName="sibTrans" presStyleLbl="sibTrans2D1" presStyleIdx="7" presStyleCnt="8"/>
      <dgm:spPr/>
    </dgm:pt>
    <dgm:pt modelId="{CB630A91-4A1D-8E44-9B8B-3BD1CE639ECB}" type="pres">
      <dgm:prSet presAssocID="{566BDBB6-61FC-2D48-BAA1-2E818D15F90B}" presName="connectorText" presStyleLbl="sibTrans2D1" presStyleIdx="7" presStyleCnt="8"/>
      <dgm:spPr/>
    </dgm:pt>
    <dgm:pt modelId="{ED811EAD-07B5-034B-8EAE-64D47B2F5FA1}" type="pres">
      <dgm:prSet presAssocID="{054E583E-72D7-5741-BCE8-907F19B854CD}" presName="node" presStyleLbl="node1" presStyleIdx="8" presStyleCnt="9">
        <dgm:presLayoutVars>
          <dgm:bulletEnabled val="1"/>
        </dgm:presLayoutVars>
      </dgm:prSet>
      <dgm:spPr/>
    </dgm:pt>
  </dgm:ptLst>
  <dgm:cxnLst>
    <dgm:cxn modelId="{72F10F02-05B3-D442-A6DF-645FAE3332D1}" srcId="{3CA2ABB7-63DE-1644-BEAD-11280BF07996}" destId="{B81E4A08-9348-A341-ADD8-D5FED45D7E31}" srcOrd="5" destOrd="0" parTransId="{E349918E-2136-BB4C-BAE0-E7F3F441818D}" sibTransId="{30C74BCA-D18E-0F4B-9256-4C9EC76A0168}"/>
    <dgm:cxn modelId="{6B48BC09-2871-EA47-BF45-18EB1F25E3B5}" type="presOf" srcId="{A50AF783-251A-964B-ADF8-F146ABC672BD}" destId="{F6185E44-12DA-3B46-AE76-4D2B0DD26288}" srcOrd="0" destOrd="0" presId="urn:microsoft.com/office/officeart/2005/8/layout/process5"/>
    <dgm:cxn modelId="{D5C1990B-69A0-804B-9B00-C36C9060F967}" type="presOf" srcId="{566BDBB6-61FC-2D48-BAA1-2E818D15F90B}" destId="{CB630A91-4A1D-8E44-9B8B-3BD1CE639ECB}" srcOrd="1" destOrd="0" presId="urn:microsoft.com/office/officeart/2005/8/layout/process5"/>
    <dgm:cxn modelId="{A2710C11-B3B3-C243-97F2-392183E43013}" type="presOf" srcId="{614A0934-64BF-3646-A773-352A457071B3}" destId="{1B4FE710-3BE2-DC42-88BA-B24DBB2AE783}" srcOrd="0" destOrd="0" presId="urn:microsoft.com/office/officeart/2005/8/layout/process5"/>
    <dgm:cxn modelId="{0380921A-153F-ED43-B8E5-2661CCEEE94D}" type="presOf" srcId="{EE4106BC-2E5B-664B-ABB4-4F6DC3AAF6C2}" destId="{EAC6C5ED-ABAF-6449-9041-61E1B6019D97}" srcOrd="1" destOrd="0" presId="urn:microsoft.com/office/officeart/2005/8/layout/process5"/>
    <dgm:cxn modelId="{5041111E-0186-F748-9509-0238F2C04DA4}" type="presOf" srcId="{3CA2ABB7-63DE-1644-BEAD-11280BF07996}" destId="{A801A10A-52BD-D547-9124-8AA986ADE9B2}" srcOrd="0" destOrd="0" presId="urn:microsoft.com/office/officeart/2005/8/layout/process5"/>
    <dgm:cxn modelId="{04BA6025-AD28-8748-82A5-40E516D4CEA3}" srcId="{3CA2ABB7-63DE-1644-BEAD-11280BF07996}" destId="{054E583E-72D7-5741-BCE8-907F19B854CD}" srcOrd="8" destOrd="0" parTransId="{1787FEFB-926A-5341-8CC7-87F13266C5A1}" sibTransId="{D1F3484C-0604-0742-9652-CD9066CEFC1C}"/>
    <dgm:cxn modelId="{A3E99F27-165F-7146-A60A-1363F2CAD17E}" type="presOf" srcId="{AA50AC64-6EE3-1A45-A319-16BDAB5FDE95}" destId="{29293024-0C00-2145-99D3-2658A83BA007}" srcOrd="0" destOrd="0" presId="urn:microsoft.com/office/officeart/2005/8/layout/process5"/>
    <dgm:cxn modelId="{6904CE27-EB8C-1D40-9E42-BA7B52E35201}" srcId="{3CA2ABB7-63DE-1644-BEAD-11280BF07996}" destId="{A6DA6F02-3DF8-D244-B3A0-C50FA650B00C}" srcOrd="2" destOrd="0" parTransId="{9AD72E6C-6991-F74B-AC48-27E15D0660B6}" sibTransId="{E13CC405-2543-2E43-ADC6-30D55B5EF243}"/>
    <dgm:cxn modelId="{73D38D2C-0BAA-4E4D-9032-0056680C38FD}" srcId="{3CA2ABB7-63DE-1644-BEAD-11280BF07996}" destId="{A50AF783-251A-964B-ADF8-F146ABC672BD}" srcOrd="3" destOrd="0" parTransId="{F6A2AF93-82BC-0F4D-B811-B66E3F81DF15}" sibTransId="{614A0934-64BF-3646-A773-352A457071B3}"/>
    <dgm:cxn modelId="{F38DB933-879A-6F43-A82F-2BFE76AC72C4}" type="presOf" srcId="{054E583E-72D7-5741-BCE8-907F19B854CD}" destId="{ED811EAD-07B5-034B-8EAE-64D47B2F5FA1}" srcOrd="0" destOrd="0" presId="urn:microsoft.com/office/officeart/2005/8/layout/process5"/>
    <dgm:cxn modelId="{2755A034-7F3B-0E46-9310-E48AF6A69406}" srcId="{3CA2ABB7-63DE-1644-BEAD-11280BF07996}" destId="{8C898F13-BDEA-A243-BB8A-22B889E8B4E0}" srcOrd="6" destOrd="0" parTransId="{1D5B9F2A-2449-BB45-9EC5-A77E3A117610}" sibTransId="{E329C581-0466-E747-8B60-22DCDE976D9D}"/>
    <dgm:cxn modelId="{FF70FC3C-6864-3047-8CDE-15F1199E3337}" type="presOf" srcId="{ABCE0D99-321C-1C49-B4B6-7E8F1B9F8187}" destId="{1851B7D0-31D2-FC4B-9729-2FA4041156CD}" srcOrd="0" destOrd="0" presId="urn:microsoft.com/office/officeart/2005/8/layout/process5"/>
    <dgm:cxn modelId="{25FBE741-D427-3E43-B0CB-0C4D44970E32}" srcId="{3CA2ABB7-63DE-1644-BEAD-11280BF07996}" destId="{B940C10F-53CA-3A44-97F6-16F65938233D}" srcOrd="7" destOrd="0" parTransId="{DD4E4EAF-7B8A-EA4E-AB6B-7FD4D7C9B4D9}" sibTransId="{566BDBB6-61FC-2D48-BAA1-2E818D15F90B}"/>
    <dgm:cxn modelId="{2FE27D43-F0B7-424F-AF7B-B3EECF3591AA}" type="presOf" srcId="{9F4C9A59-FB98-A74A-BC69-11CBA73B1FEB}" destId="{297C1E3A-F20F-F24C-BC89-97408F5D5C0F}" srcOrd="0" destOrd="0" presId="urn:microsoft.com/office/officeart/2005/8/layout/process5"/>
    <dgm:cxn modelId="{B0A9EE46-8BB4-2A42-9267-6B4530E340E4}" type="presOf" srcId="{E13CC405-2543-2E43-ADC6-30D55B5EF243}" destId="{9E0EADAD-9794-D747-990D-2FBBD6FC09F2}" srcOrd="1" destOrd="0" presId="urn:microsoft.com/office/officeart/2005/8/layout/process5"/>
    <dgm:cxn modelId="{BF701654-554B-8F49-938C-31C7E085F075}" srcId="{3CA2ABB7-63DE-1644-BEAD-11280BF07996}" destId="{9F4C9A59-FB98-A74A-BC69-11CBA73B1FEB}" srcOrd="4" destOrd="0" parTransId="{D5F22E61-623C-524D-BA4E-E1436660B7DD}" sibTransId="{AA50AC64-6EE3-1A45-A319-16BDAB5FDE95}"/>
    <dgm:cxn modelId="{139CAE5F-6250-9140-8C9C-966A54CCFA6E}" type="presOf" srcId="{AA50AC64-6EE3-1A45-A319-16BDAB5FDE95}" destId="{5CECA7DE-785D-DD43-BCA6-D35E8F5B5E51}" srcOrd="1" destOrd="0" presId="urn:microsoft.com/office/officeart/2005/8/layout/process5"/>
    <dgm:cxn modelId="{80BBFC63-900E-E34B-B73D-3431FC4D7512}" type="presOf" srcId="{A6DA6F02-3DF8-D244-B3A0-C50FA650B00C}" destId="{8D97C14D-8714-F14B-AD25-3EF73D441E1A}" srcOrd="0" destOrd="0" presId="urn:microsoft.com/office/officeart/2005/8/layout/process5"/>
    <dgm:cxn modelId="{30DAF96F-A3B2-E14B-9BDD-DD5295956BFD}" type="presOf" srcId="{30C74BCA-D18E-0F4B-9256-4C9EC76A0168}" destId="{A953811E-AC51-444B-B461-0B7B4804B661}" srcOrd="0" destOrd="0" presId="urn:microsoft.com/office/officeart/2005/8/layout/process5"/>
    <dgm:cxn modelId="{6BDB1074-160B-9948-8E05-5106E3F5975C}" type="presOf" srcId="{8C898F13-BDEA-A243-BB8A-22B889E8B4E0}" destId="{3CF1780A-72BB-0A41-960A-127643EB8836}" srcOrd="0" destOrd="0" presId="urn:microsoft.com/office/officeart/2005/8/layout/process5"/>
    <dgm:cxn modelId="{D51AD675-E6E9-D247-8566-CAFCFB0C109F}" srcId="{3CA2ABB7-63DE-1644-BEAD-11280BF07996}" destId="{5C414D21-26CA-0E4F-8137-8A68C2E8B23C}" srcOrd="1" destOrd="0" parTransId="{E4C3EFEC-5139-994E-89BF-F08D18ABF1A6}" sibTransId="{EE4106BC-2E5B-664B-ABB4-4F6DC3AAF6C2}"/>
    <dgm:cxn modelId="{7EB2417B-7978-3B43-ADB5-55B96E03B583}" type="presOf" srcId="{E329C581-0466-E747-8B60-22DCDE976D9D}" destId="{48AD1F03-AC76-A748-A09C-CF47B100210E}" srcOrd="0" destOrd="0" presId="urn:microsoft.com/office/officeart/2005/8/layout/process5"/>
    <dgm:cxn modelId="{9BA1807F-8A02-C64B-9127-78DD47107D6A}" type="presOf" srcId="{5C414D21-26CA-0E4F-8137-8A68C2E8B23C}" destId="{CD052AFE-0000-D44F-8132-60DBB5384FD4}" srcOrd="0" destOrd="0" presId="urn:microsoft.com/office/officeart/2005/8/layout/process5"/>
    <dgm:cxn modelId="{411B3684-1E4F-F640-8E14-A9D61BC4E273}" type="presOf" srcId="{E329C581-0466-E747-8B60-22DCDE976D9D}" destId="{C888B069-3C60-BC4B-95FF-6B1E703D414A}" srcOrd="1" destOrd="0" presId="urn:microsoft.com/office/officeart/2005/8/layout/process5"/>
    <dgm:cxn modelId="{CFBC7D9A-20D8-FE45-BD54-D0F80FA52721}" type="presOf" srcId="{B81E4A08-9348-A341-ADD8-D5FED45D7E31}" destId="{79D1015E-A7C0-C94A-95BB-04DEC3299A4D}" srcOrd="0" destOrd="0" presId="urn:microsoft.com/office/officeart/2005/8/layout/process5"/>
    <dgm:cxn modelId="{F341BEAA-3BB9-5447-B3B3-7BD90DA1A7D9}" type="presOf" srcId="{9EBFF211-64ED-4741-BC59-8E9E3D81680B}" destId="{E61759F0-1B4F-DB42-B3DC-EC98532F7DC0}" srcOrd="0" destOrd="0" presId="urn:microsoft.com/office/officeart/2005/8/layout/process5"/>
    <dgm:cxn modelId="{8CCB38AB-5BF8-B74E-B00E-069BD1A418FE}" type="presOf" srcId="{614A0934-64BF-3646-A773-352A457071B3}" destId="{62DD82E3-008B-4C43-807C-58F8ECD1D46C}" srcOrd="1" destOrd="0" presId="urn:microsoft.com/office/officeart/2005/8/layout/process5"/>
    <dgm:cxn modelId="{59F7CDBF-B0BD-5548-8554-DD75FE301DA1}" type="presOf" srcId="{30C74BCA-D18E-0F4B-9256-4C9EC76A0168}" destId="{31B432BE-9170-FF49-9E75-B58F9B40719B}" srcOrd="1" destOrd="0" presId="urn:microsoft.com/office/officeart/2005/8/layout/process5"/>
    <dgm:cxn modelId="{3238C7CE-8E77-B94F-A02F-B15AAB731B9B}" type="presOf" srcId="{E13CC405-2543-2E43-ADC6-30D55B5EF243}" destId="{EFE68888-9189-BE43-8CF8-243C534EC10A}" srcOrd="0" destOrd="0" presId="urn:microsoft.com/office/officeart/2005/8/layout/process5"/>
    <dgm:cxn modelId="{EB8981D7-4B5D-C143-9BBC-03992DFC2F34}" type="presOf" srcId="{566BDBB6-61FC-2D48-BAA1-2E818D15F90B}" destId="{851B9D34-B37E-CC42-8F2E-5DBBC6074746}" srcOrd="0" destOrd="0" presId="urn:microsoft.com/office/officeart/2005/8/layout/process5"/>
    <dgm:cxn modelId="{F8F0F8D7-63BF-534D-B1F8-45CF64F9666A}" type="presOf" srcId="{ABCE0D99-321C-1C49-B4B6-7E8F1B9F8187}" destId="{9A234CD5-1120-0F43-B45C-EFED96B836F9}" srcOrd="1" destOrd="0" presId="urn:microsoft.com/office/officeart/2005/8/layout/process5"/>
    <dgm:cxn modelId="{D9A9B2E7-4DB0-BE4B-8FD4-0AFF15D77909}" type="presOf" srcId="{B940C10F-53CA-3A44-97F6-16F65938233D}" destId="{51F5D914-8153-904F-B52A-AFFB394C0FE2}" srcOrd="0" destOrd="0" presId="urn:microsoft.com/office/officeart/2005/8/layout/process5"/>
    <dgm:cxn modelId="{E8C103EB-47B6-584C-B2D9-3CC68C71DB5C}" type="presOf" srcId="{EE4106BC-2E5B-664B-ABB4-4F6DC3AAF6C2}" destId="{D9A180B7-3670-2E4D-AE50-840EA7364C7A}" srcOrd="0" destOrd="0" presId="urn:microsoft.com/office/officeart/2005/8/layout/process5"/>
    <dgm:cxn modelId="{35C428F1-FBB7-7241-BDC7-9FC52D48F54A}" srcId="{3CA2ABB7-63DE-1644-BEAD-11280BF07996}" destId="{9EBFF211-64ED-4741-BC59-8E9E3D81680B}" srcOrd="0" destOrd="0" parTransId="{24EB0F8A-506C-2748-B7D6-C99BC1C938A6}" sibTransId="{ABCE0D99-321C-1C49-B4B6-7E8F1B9F8187}"/>
    <dgm:cxn modelId="{AB85A964-5F9C-D948-97B7-A1A354CF2CAE}" type="presParOf" srcId="{A801A10A-52BD-D547-9124-8AA986ADE9B2}" destId="{E61759F0-1B4F-DB42-B3DC-EC98532F7DC0}" srcOrd="0" destOrd="0" presId="urn:microsoft.com/office/officeart/2005/8/layout/process5"/>
    <dgm:cxn modelId="{E1B0906C-D830-1341-9CA4-E9CEFB52C60B}" type="presParOf" srcId="{A801A10A-52BD-D547-9124-8AA986ADE9B2}" destId="{1851B7D0-31D2-FC4B-9729-2FA4041156CD}" srcOrd="1" destOrd="0" presId="urn:microsoft.com/office/officeart/2005/8/layout/process5"/>
    <dgm:cxn modelId="{ACBF8EF4-263B-8E43-AA64-1B121FE2CC61}" type="presParOf" srcId="{1851B7D0-31D2-FC4B-9729-2FA4041156CD}" destId="{9A234CD5-1120-0F43-B45C-EFED96B836F9}" srcOrd="0" destOrd="0" presId="urn:microsoft.com/office/officeart/2005/8/layout/process5"/>
    <dgm:cxn modelId="{ADAF1029-774F-764F-8281-B86CA1368691}" type="presParOf" srcId="{A801A10A-52BD-D547-9124-8AA986ADE9B2}" destId="{CD052AFE-0000-D44F-8132-60DBB5384FD4}" srcOrd="2" destOrd="0" presId="urn:microsoft.com/office/officeart/2005/8/layout/process5"/>
    <dgm:cxn modelId="{A93FB9E4-C1F4-7047-9EAE-2D6E4CAF19FB}" type="presParOf" srcId="{A801A10A-52BD-D547-9124-8AA986ADE9B2}" destId="{D9A180B7-3670-2E4D-AE50-840EA7364C7A}" srcOrd="3" destOrd="0" presId="urn:microsoft.com/office/officeart/2005/8/layout/process5"/>
    <dgm:cxn modelId="{D73FF270-50AA-1D49-AC75-B3DC71CF9821}" type="presParOf" srcId="{D9A180B7-3670-2E4D-AE50-840EA7364C7A}" destId="{EAC6C5ED-ABAF-6449-9041-61E1B6019D97}" srcOrd="0" destOrd="0" presId="urn:microsoft.com/office/officeart/2005/8/layout/process5"/>
    <dgm:cxn modelId="{74F29479-035F-BC4F-BAD3-92B4FD60A100}" type="presParOf" srcId="{A801A10A-52BD-D547-9124-8AA986ADE9B2}" destId="{8D97C14D-8714-F14B-AD25-3EF73D441E1A}" srcOrd="4" destOrd="0" presId="urn:microsoft.com/office/officeart/2005/8/layout/process5"/>
    <dgm:cxn modelId="{B7AD74A1-349D-0942-A779-EA467FD68089}" type="presParOf" srcId="{A801A10A-52BD-D547-9124-8AA986ADE9B2}" destId="{EFE68888-9189-BE43-8CF8-243C534EC10A}" srcOrd="5" destOrd="0" presId="urn:microsoft.com/office/officeart/2005/8/layout/process5"/>
    <dgm:cxn modelId="{173726C2-5934-7140-9B76-B4B5147F2373}" type="presParOf" srcId="{EFE68888-9189-BE43-8CF8-243C534EC10A}" destId="{9E0EADAD-9794-D747-990D-2FBBD6FC09F2}" srcOrd="0" destOrd="0" presId="urn:microsoft.com/office/officeart/2005/8/layout/process5"/>
    <dgm:cxn modelId="{7D682E75-4C3E-574C-8C29-F871C7557578}" type="presParOf" srcId="{A801A10A-52BD-D547-9124-8AA986ADE9B2}" destId="{F6185E44-12DA-3B46-AE76-4D2B0DD26288}" srcOrd="6" destOrd="0" presId="urn:microsoft.com/office/officeart/2005/8/layout/process5"/>
    <dgm:cxn modelId="{50831C73-F63A-EA49-9080-68B174F5FA8E}" type="presParOf" srcId="{A801A10A-52BD-D547-9124-8AA986ADE9B2}" destId="{1B4FE710-3BE2-DC42-88BA-B24DBB2AE783}" srcOrd="7" destOrd="0" presId="urn:microsoft.com/office/officeart/2005/8/layout/process5"/>
    <dgm:cxn modelId="{0BB4993C-7C2A-364A-9306-A08B1AA6CDBA}" type="presParOf" srcId="{1B4FE710-3BE2-DC42-88BA-B24DBB2AE783}" destId="{62DD82E3-008B-4C43-807C-58F8ECD1D46C}" srcOrd="0" destOrd="0" presId="urn:microsoft.com/office/officeart/2005/8/layout/process5"/>
    <dgm:cxn modelId="{8CDF6B99-7F88-154A-BD3E-838A0F932606}" type="presParOf" srcId="{A801A10A-52BD-D547-9124-8AA986ADE9B2}" destId="{297C1E3A-F20F-F24C-BC89-97408F5D5C0F}" srcOrd="8" destOrd="0" presId="urn:microsoft.com/office/officeart/2005/8/layout/process5"/>
    <dgm:cxn modelId="{AD8C7DB3-BE76-F74B-94AF-1CF114AFE56F}" type="presParOf" srcId="{A801A10A-52BD-D547-9124-8AA986ADE9B2}" destId="{29293024-0C00-2145-99D3-2658A83BA007}" srcOrd="9" destOrd="0" presId="urn:microsoft.com/office/officeart/2005/8/layout/process5"/>
    <dgm:cxn modelId="{C1396307-67FD-F243-8A1B-A0120EC3F1EF}" type="presParOf" srcId="{29293024-0C00-2145-99D3-2658A83BA007}" destId="{5CECA7DE-785D-DD43-BCA6-D35E8F5B5E51}" srcOrd="0" destOrd="0" presId="urn:microsoft.com/office/officeart/2005/8/layout/process5"/>
    <dgm:cxn modelId="{E9E830DC-7534-C74D-9A38-8BCEB1DC7037}" type="presParOf" srcId="{A801A10A-52BD-D547-9124-8AA986ADE9B2}" destId="{79D1015E-A7C0-C94A-95BB-04DEC3299A4D}" srcOrd="10" destOrd="0" presId="urn:microsoft.com/office/officeart/2005/8/layout/process5"/>
    <dgm:cxn modelId="{17319338-D7FD-074B-A2F8-677D30FA2754}" type="presParOf" srcId="{A801A10A-52BD-D547-9124-8AA986ADE9B2}" destId="{A953811E-AC51-444B-B461-0B7B4804B661}" srcOrd="11" destOrd="0" presId="urn:microsoft.com/office/officeart/2005/8/layout/process5"/>
    <dgm:cxn modelId="{51501F61-C068-2941-923A-E1BF7D98A8B8}" type="presParOf" srcId="{A953811E-AC51-444B-B461-0B7B4804B661}" destId="{31B432BE-9170-FF49-9E75-B58F9B40719B}" srcOrd="0" destOrd="0" presId="urn:microsoft.com/office/officeart/2005/8/layout/process5"/>
    <dgm:cxn modelId="{76D64FE2-3274-3347-8A00-E93D36BD657C}" type="presParOf" srcId="{A801A10A-52BD-D547-9124-8AA986ADE9B2}" destId="{3CF1780A-72BB-0A41-960A-127643EB8836}" srcOrd="12" destOrd="0" presId="urn:microsoft.com/office/officeart/2005/8/layout/process5"/>
    <dgm:cxn modelId="{32D3C3D3-8856-FA47-80B9-C116C4499F13}" type="presParOf" srcId="{A801A10A-52BD-D547-9124-8AA986ADE9B2}" destId="{48AD1F03-AC76-A748-A09C-CF47B100210E}" srcOrd="13" destOrd="0" presId="urn:microsoft.com/office/officeart/2005/8/layout/process5"/>
    <dgm:cxn modelId="{814FB586-56D9-AC42-B35F-849403FF37F8}" type="presParOf" srcId="{48AD1F03-AC76-A748-A09C-CF47B100210E}" destId="{C888B069-3C60-BC4B-95FF-6B1E703D414A}" srcOrd="0" destOrd="0" presId="urn:microsoft.com/office/officeart/2005/8/layout/process5"/>
    <dgm:cxn modelId="{BAC63DC3-EF59-6D4F-AC5A-70CB6358E443}" type="presParOf" srcId="{A801A10A-52BD-D547-9124-8AA986ADE9B2}" destId="{51F5D914-8153-904F-B52A-AFFB394C0FE2}" srcOrd="14" destOrd="0" presId="urn:microsoft.com/office/officeart/2005/8/layout/process5"/>
    <dgm:cxn modelId="{2E779CFB-4BC8-9641-86BC-58FDBA23D6F6}" type="presParOf" srcId="{A801A10A-52BD-D547-9124-8AA986ADE9B2}" destId="{851B9D34-B37E-CC42-8F2E-5DBBC6074746}" srcOrd="15" destOrd="0" presId="urn:microsoft.com/office/officeart/2005/8/layout/process5"/>
    <dgm:cxn modelId="{43307799-85BF-454D-BFD0-CB804B50A8A5}" type="presParOf" srcId="{851B9D34-B37E-CC42-8F2E-5DBBC6074746}" destId="{CB630A91-4A1D-8E44-9B8B-3BD1CE639ECB}" srcOrd="0" destOrd="0" presId="urn:microsoft.com/office/officeart/2005/8/layout/process5"/>
    <dgm:cxn modelId="{F55FF80A-B2D3-6C43-90BB-A439641B0978}" type="presParOf" srcId="{A801A10A-52BD-D547-9124-8AA986ADE9B2}" destId="{ED811EAD-07B5-034B-8EAE-64D47B2F5FA1}" srcOrd="16"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7FB3CE5-B8B1-9947-853A-D797D8BD6139}"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403BF922-AFDD-454E-8FB4-02D7F731C551}">
      <dgm:prSet custT="1"/>
      <dgm:spPr/>
      <dgm:t>
        <a:bodyPr/>
        <a:lstStyle/>
        <a:p>
          <a:r>
            <a:rPr lang="en-GB" sz="2400">
              <a:solidFill>
                <a:schemeClr val="tx1"/>
              </a:solidFill>
            </a:rPr>
            <a:t>Unit Name</a:t>
          </a:r>
          <a:endParaRPr lang="en-MK" sz="2400">
            <a:solidFill>
              <a:schemeClr val="tx1"/>
            </a:solidFill>
          </a:endParaRPr>
        </a:p>
      </dgm:t>
    </dgm:pt>
    <dgm:pt modelId="{F019FB40-02AA-B645-977A-CE061112C9E4}" type="parTrans" cxnId="{4E750F33-524A-CA4B-AB5A-F6F3E07EF55C}">
      <dgm:prSet/>
      <dgm:spPr/>
      <dgm:t>
        <a:bodyPr/>
        <a:lstStyle/>
        <a:p>
          <a:endParaRPr lang="en-GB" sz="2000">
            <a:solidFill>
              <a:schemeClr val="tx1"/>
            </a:solidFill>
          </a:endParaRPr>
        </a:p>
      </dgm:t>
    </dgm:pt>
    <dgm:pt modelId="{902E6422-41D6-274A-94D8-104F056DDC89}" type="sibTrans" cxnId="{4E750F33-524A-CA4B-AB5A-F6F3E07EF55C}">
      <dgm:prSet/>
      <dgm:spPr/>
      <dgm:t>
        <a:bodyPr/>
        <a:lstStyle/>
        <a:p>
          <a:endParaRPr lang="en-GB" sz="2000">
            <a:solidFill>
              <a:schemeClr val="tx1"/>
            </a:solidFill>
          </a:endParaRPr>
        </a:p>
      </dgm:t>
    </dgm:pt>
    <dgm:pt modelId="{0452DDC4-60CA-AB48-9ECE-1083949D36C5}">
      <dgm:prSet custT="1"/>
      <dgm:spPr/>
      <dgm:t>
        <a:bodyPr/>
        <a:lstStyle/>
        <a:p>
          <a:r>
            <a:rPr lang="en-GB" sz="2400">
              <a:solidFill>
                <a:schemeClr val="tx1"/>
              </a:solidFill>
            </a:rPr>
            <a:t>Purpose of the unit</a:t>
          </a:r>
          <a:endParaRPr lang="en-MK" sz="2400">
            <a:solidFill>
              <a:schemeClr val="tx1"/>
            </a:solidFill>
          </a:endParaRPr>
        </a:p>
      </dgm:t>
    </dgm:pt>
    <dgm:pt modelId="{60530F21-5A0C-0A44-91CA-007374413A12}" type="parTrans" cxnId="{2008129E-C567-F749-A075-CB489A726C30}">
      <dgm:prSet/>
      <dgm:spPr/>
      <dgm:t>
        <a:bodyPr/>
        <a:lstStyle/>
        <a:p>
          <a:endParaRPr lang="en-GB" sz="2000">
            <a:solidFill>
              <a:schemeClr val="tx1"/>
            </a:solidFill>
          </a:endParaRPr>
        </a:p>
      </dgm:t>
    </dgm:pt>
    <dgm:pt modelId="{6326F941-7139-F746-BA4F-8B6485D4E279}" type="sibTrans" cxnId="{2008129E-C567-F749-A075-CB489A726C30}">
      <dgm:prSet/>
      <dgm:spPr/>
      <dgm:t>
        <a:bodyPr/>
        <a:lstStyle/>
        <a:p>
          <a:endParaRPr lang="en-GB" sz="2000">
            <a:solidFill>
              <a:schemeClr val="tx1"/>
            </a:solidFill>
          </a:endParaRPr>
        </a:p>
      </dgm:t>
    </dgm:pt>
    <dgm:pt modelId="{D9B25D11-1217-BA48-B929-69075621AD47}">
      <dgm:prSet custT="1"/>
      <dgm:spPr/>
      <dgm:t>
        <a:bodyPr/>
        <a:lstStyle/>
        <a:p>
          <a:r>
            <a:rPr lang="en-GB" sz="2400">
              <a:solidFill>
                <a:schemeClr val="tx1"/>
              </a:solidFill>
            </a:rPr>
            <a:t>Location</a:t>
          </a:r>
          <a:endParaRPr lang="en-MK" sz="2400">
            <a:solidFill>
              <a:schemeClr val="tx1"/>
            </a:solidFill>
          </a:endParaRPr>
        </a:p>
      </dgm:t>
    </dgm:pt>
    <dgm:pt modelId="{232FAA11-787B-6642-B84A-670C210BCE7E}" type="parTrans" cxnId="{4F901B98-B513-0D46-B8D8-892F46405F31}">
      <dgm:prSet/>
      <dgm:spPr/>
      <dgm:t>
        <a:bodyPr/>
        <a:lstStyle/>
        <a:p>
          <a:endParaRPr lang="en-GB" sz="2000">
            <a:solidFill>
              <a:schemeClr val="tx1"/>
            </a:solidFill>
          </a:endParaRPr>
        </a:p>
      </dgm:t>
    </dgm:pt>
    <dgm:pt modelId="{874BC90A-5A4C-4F4B-A15C-EF305AD12F6D}" type="sibTrans" cxnId="{4F901B98-B513-0D46-B8D8-892F46405F31}">
      <dgm:prSet/>
      <dgm:spPr/>
      <dgm:t>
        <a:bodyPr/>
        <a:lstStyle/>
        <a:p>
          <a:endParaRPr lang="en-GB" sz="2000">
            <a:solidFill>
              <a:schemeClr val="tx1"/>
            </a:solidFill>
          </a:endParaRPr>
        </a:p>
      </dgm:t>
    </dgm:pt>
    <dgm:pt modelId="{EF6EEDB8-29CF-4E4E-BD94-F36DF265394C}">
      <dgm:prSet custT="1"/>
      <dgm:spPr>
        <a:solidFill>
          <a:schemeClr val="accent1"/>
        </a:solidFill>
      </dgm:spPr>
      <dgm:t>
        <a:bodyPr/>
        <a:lstStyle/>
        <a:p>
          <a:r>
            <a:rPr lang="en-GB" sz="2400">
              <a:solidFill>
                <a:schemeClr val="tx1"/>
              </a:solidFill>
            </a:rPr>
            <a:t>Duration</a:t>
          </a:r>
          <a:endParaRPr lang="en-MK" sz="2400">
            <a:solidFill>
              <a:schemeClr val="tx1"/>
            </a:solidFill>
          </a:endParaRPr>
        </a:p>
      </dgm:t>
    </dgm:pt>
    <dgm:pt modelId="{3717ED15-3E9A-9048-A70E-FB72F02228D1}" type="parTrans" cxnId="{8D47BE53-BFD2-3048-88B9-F826ADC5CA1B}">
      <dgm:prSet/>
      <dgm:spPr/>
      <dgm:t>
        <a:bodyPr/>
        <a:lstStyle/>
        <a:p>
          <a:endParaRPr lang="en-GB" sz="2000">
            <a:solidFill>
              <a:schemeClr val="tx1"/>
            </a:solidFill>
          </a:endParaRPr>
        </a:p>
      </dgm:t>
    </dgm:pt>
    <dgm:pt modelId="{135F753D-3C65-B447-8364-9C11FF1D5F4E}" type="sibTrans" cxnId="{8D47BE53-BFD2-3048-88B9-F826ADC5CA1B}">
      <dgm:prSet/>
      <dgm:spPr/>
      <dgm:t>
        <a:bodyPr/>
        <a:lstStyle/>
        <a:p>
          <a:endParaRPr lang="en-GB" sz="2000">
            <a:solidFill>
              <a:schemeClr val="tx1"/>
            </a:solidFill>
          </a:endParaRPr>
        </a:p>
      </dgm:t>
    </dgm:pt>
    <dgm:pt modelId="{6599A154-C37C-9C48-9799-752DCC4E8C35}">
      <dgm:prSet custT="1"/>
      <dgm:spPr/>
      <dgm:t>
        <a:bodyPr/>
        <a:lstStyle/>
        <a:p>
          <a:r>
            <a:rPr lang="en-GB" sz="2400">
              <a:solidFill>
                <a:schemeClr val="tx1"/>
              </a:solidFill>
            </a:rPr>
            <a:t>Number of attendees</a:t>
          </a:r>
          <a:endParaRPr lang="en-MK" sz="2400">
            <a:solidFill>
              <a:schemeClr val="tx1"/>
            </a:solidFill>
          </a:endParaRPr>
        </a:p>
      </dgm:t>
    </dgm:pt>
    <dgm:pt modelId="{9A3FAE27-A608-1248-89B5-61F823628809}" type="parTrans" cxnId="{4B0B5CF2-94EF-C947-A6AA-F2C4260A4DC4}">
      <dgm:prSet/>
      <dgm:spPr/>
      <dgm:t>
        <a:bodyPr/>
        <a:lstStyle/>
        <a:p>
          <a:endParaRPr lang="en-GB" sz="2000">
            <a:solidFill>
              <a:schemeClr val="tx1"/>
            </a:solidFill>
          </a:endParaRPr>
        </a:p>
      </dgm:t>
    </dgm:pt>
    <dgm:pt modelId="{D0078524-DE25-464A-B930-F2E9BB94E0BD}" type="sibTrans" cxnId="{4B0B5CF2-94EF-C947-A6AA-F2C4260A4DC4}">
      <dgm:prSet/>
      <dgm:spPr/>
      <dgm:t>
        <a:bodyPr/>
        <a:lstStyle/>
        <a:p>
          <a:endParaRPr lang="en-GB" sz="2000">
            <a:solidFill>
              <a:schemeClr val="tx1"/>
            </a:solidFill>
          </a:endParaRPr>
        </a:p>
      </dgm:t>
    </dgm:pt>
    <dgm:pt modelId="{9CC89CD9-2918-B642-A762-CBCD65F9A2F6}">
      <dgm:prSet custT="1"/>
      <dgm:spPr/>
      <dgm:t>
        <a:bodyPr/>
        <a:lstStyle/>
        <a:p>
          <a:r>
            <a:rPr lang="en-GB" sz="2400">
              <a:solidFill>
                <a:schemeClr val="tx1"/>
              </a:solidFill>
            </a:rPr>
            <a:t>Learning objectives</a:t>
          </a:r>
          <a:endParaRPr lang="en-MK" sz="2400">
            <a:solidFill>
              <a:schemeClr val="tx1"/>
            </a:solidFill>
          </a:endParaRPr>
        </a:p>
      </dgm:t>
    </dgm:pt>
    <dgm:pt modelId="{B403A464-657C-2A4C-A161-F18C51F09D67}" type="parTrans" cxnId="{A6CD2D22-93C4-EC4C-970A-5A275C127201}">
      <dgm:prSet/>
      <dgm:spPr/>
      <dgm:t>
        <a:bodyPr/>
        <a:lstStyle/>
        <a:p>
          <a:endParaRPr lang="en-GB" sz="2000">
            <a:solidFill>
              <a:schemeClr val="tx1"/>
            </a:solidFill>
          </a:endParaRPr>
        </a:p>
      </dgm:t>
    </dgm:pt>
    <dgm:pt modelId="{2C866343-885E-3F45-B534-06CFB3685075}" type="sibTrans" cxnId="{A6CD2D22-93C4-EC4C-970A-5A275C127201}">
      <dgm:prSet/>
      <dgm:spPr/>
      <dgm:t>
        <a:bodyPr/>
        <a:lstStyle/>
        <a:p>
          <a:endParaRPr lang="en-GB" sz="2000">
            <a:solidFill>
              <a:schemeClr val="tx1"/>
            </a:solidFill>
          </a:endParaRPr>
        </a:p>
      </dgm:t>
    </dgm:pt>
    <dgm:pt modelId="{E1C5F17C-0CF4-0E48-94A5-5529AA13D126}">
      <dgm:prSet custT="1"/>
      <dgm:spPr/>
      <dgm:t>
        <a:bodyPr/>
        <a:lstStyle/>
        <a:p>
          <a:r>
            <a:rPr lang="en-GB" sz="2400">
              <a:solidFill>
                <a:schemeClr val="tx1"/>
              </a:solidFill>
            </a:rPr>
            <a:t>Plan </a:t>
          </a:r>
          <a:endParaRPr lang="en-MK" sz="2400">
            <a:solidFill>
              <a:schemeClr val="tx1"/>
            </a:solidFill>
          </a:endParaRPr>
        </a:p>
      </dgm:t>
    </dgm:pt>
    <dgm:pt modelId="{623537C3-BA96-2D40-9611-2BA2028B4D31}" type="parTrans" cxnId="{B1FCB72A-8186-9E47-A6B5-4BF47949F735}">
      <dgm:prSet/>
      <dgm:spPr/>
      <dgm:t>
        <a:bodyPr/>
        <a:lstStyle/>
        <a:p>
          <a:endParaRPr lang="en-GB" sz="2000">
            <a:solidFill>
              <a:schemeClr val="tx1"/>
            </a:solidFill>
          </a:endParaRPr>
        </a:p>
      </dgm:t>
    </dgm:pt>
    <dgm:pt modelId="{8E69471F-084B-8F40-9923-8293F69313C9}" type="sibTrans" cxnId="{B1FCB72A-8186-9E47-A6B5-4BF47949F735}">
      <dgm:prSet/>
      <dgm:spPr/>
      <dgm:t>
        <a:bodyPr/>
        <a:lstStyle/>
        <a:p>
          <a:endParaRPr lang="en-GB" sz="2000">
            <a:solidFill>
              <a:schemeClr val="tx1"/>
            </a:solidFill>
          </a:endParaRPr>
        </a:p>
      </dgm:t>
    </dgm:pt>
    <dgm:pt modelId="{7E784DAE-B8A6-5844-8E11-94CCD2B464F9}">
      <dgm:prSet custT="1"/>
      <dgm:spPr/>
      <dgm:t>
        <a:bodyPr/>
        <a:lstStyle/>
        <a:p>
          <a:r>
            <a:rPr lang="en-GB" sz="1600" dirty="0">
              <a:solidFill>
                <a:schemeClr val="tx1"/>
              </a:solidFill>
            </a:rPr>
            <a:t>topic, duration, key points, teaching methods, activities and resources</a:t>
          </a:r>
          <a:endParaRPr lang="en-MK" sz="1600" dirty="0">
            <a:solidFill>
              <a:schemeClr val="tx1"/>
            </a:solidFill>
          </a:endParaRPr>
        </a:p>
      </dgm:t>
    </dgm:pt>
    <dgm:pt modelId="{2CF5B795-DF01-7946-BBE9-4B818CE80FF0}" type="parTrans" cxnId="{FC5EFEBA-221D-6E44-85C1-352897BA0B69}">
      <dgm:prSet/>
      <dgm:spPr/>
      <dgm:t>
        <a:bodyPr/>
        <a:lstStyle/>
        <a:p>
          <a:endParaRPr lang="en-GB" sz="2000">
            <a:solidFill>
              <a:schemeClr val="tx1"/>
            </a:solidFill>
          </a:endParaRPr>
        </a:p>
      </dgm:t>
    </dgm:pt>
    <dgm:pt modelId="{40CA7E5B-DAEE-8A4E-ACE7-12EA5B12D41E}" type="sibTrans" cxnId="{FC5EFEBA-221D-6E44-85C1-352897BA0B69}">
      <dgm:prSet/>
      <dgm:spPr/>
      <dgm:t>
        <a:bodyPr/>
        <a:lstStyle/>
        <a:p>
          <a:endParaRPr lang="en-GB" sz="2000">
            <a:solidFill>
              <a:schemeClr val="tx1"/>
            </a:solidFill>
          </a:endParaRPr>
        </a:p>
      </dgm:t>
    </dgm:pt>
    <dgm:pt modelId="{EBD1BDCA-AEC0-BF4D-ABA0-FA5E1A1FDFCA}">
      <dgm:prSet custT="1"/>
      <dgm:spPr/>
      <dgm:t>
        <a:bodyPr/>
        <a:lstStyle/>
        <a:p>
          <a:r>
            <a:rPr lang="en-GB" sz="2400">
              <a:solidFill>
                <a:schemeClr val="tx1"/>
              </a:solidFill>
            </a:rPr>
            <a:t>Assessment</a:t>
          </a:r>
          <a:endParaRPr lang="en-MK" sz="2400">
            <a:solidFill>
              <a:schemeClr val="tx1"/>
            </a:solidFill>
          </a:endParaRPr>
        </a:p>
      </dgm:t>
    </dgm:pt>
    <dgm:pt modelId="{66B2BD74-77E9-4A4D-8319-5A5009F46055}" type="parTrans" cxnId="{BD648F9A-160F-554A-BE86-89CCB51F88C0}">
      <dgm:prSet/>
      <dgm:spPr/>
      <dgm:t>
        <a:bodyPr/>
        <a:lstStyle/>
        <a:p>
          <a:endParaRPr lang="en-GB" sz="2000">
            <a:solidFill>
              <a:schemeClr val="tx1"/>
            </a:solidFill>
          </a:endParaRPr>
        </a:p>
      </dgm:t>
    </dgm:pt>
    <dgm:pt modelId="{37D95817-1017-F541-BF7C-F69954644F23}" type="sibTrans" cxnId="{BD648F9A-160F-554A-BE86-89CCB51F88C0}">
      <dgm:prSet/>
      <dgm:spPr/>
      <dgm:t>
        <a:bodyPr/>
        <a:lstStyle/>
        <a:p>
          <a:endParaRPr lang="en-GB" sz="2000">
            <a:solidFill>
              <a:schemeClr val="tx1"/>
            </a:solidFill>
          </a:endParaRPr>
        </a:p>
      </dgm:t>
    </dgm:pt>
    <dgm:pt modelId="{814611F5-B7AA-3943-B6C7-A11D97B3514B}">
      <dgm:prSet custT="1"/>
      <dgm:spPr>
        <a:solidFill>
          <a:schemeClr val="accent1"/>
        </a:solidFill>
      </dgm:spPr>
      <dgm:t>
        <a:bodyPr/>
        <a:lstStyle/>
        <a:p>
          <a:r>
            <a:rPr lang="en-GB" sz="2400">
              <a:solidFill>
                <a:schemeClr val="tx1"/>
              </a:solidFill>
            </a:rPr>
            <a:t>Certification</a:t>
          </a:r>
          <a:endParaRPr lang="en-MK" sz="2400">
            <a:solidFill>
              <a:schemeClr val="tx1"/>
            </a:solidFill>
          </a:endParaRPr>
        </a:p>
      </dgm:t>
    </dgm:pt>
    <dgm:pt modelId="{FF215A0B-B87A-D646-A89A-C94DCA2EF995}" type="parTrans" cxnId="{786E28F0-A67A-1B44-98CE-0AA3EB8FC5A1}">
      <dgm:prSet/>
      <dgm:spPr/>
      <dgm:t>
        <a:bodyPr/>
        <a:lstStyle/>
        <a:p>
          <a:endParaRPr lang="en-GB" sz="2000">
            <a:solidFill>
              <a:schemeClr val="tx1"/>
            </a:solidFill>
          </a:endParaRPr>
        </a:p>
      </dgm:t>
    </dgm:pt>
    <dgm:pt modelId="{FDA6B25B-08B1-7E42-B9F2-48A7F201E2AD}" type="sibTrans" cxnId="{786E28F0-A67A-1B44-98CE-0AA3EB8FC5A1}">
      <dgm:prSet/>
      <dgm:spPr/>
      <dgm:t>
        <a:bodyPr/>
        <a:lstStyle/>
        <a:p>
          <a:endParaRPr lang="en-GB" sz="2000">
            <a:solidFill>
              <a:schemeClr val="tx1"/>
            </a:solidFill>
          </a:endParaRPr>
        </a:p>
      </dgm:t>
    </dgm:pt>
    <dgm:pt modelId="{B6A1C135-598D-3B49-81A3-DB6410EB6251}">
      <dgm:prSet custT="1"/>
      <dgm:spPr/>
      <dgm:t>
        <a:bodyPr/>
        <a:lstStyle/>
        <a:p>
          <a:r>
            <a:rPr lang="en-GB" sz="2400">
              <a:solidFill>
                <a:schemeClr val="tx1"/>
              </a:solidFill>
            </a:rPr>
            <a:t>Reflection</a:t>
          </a:r>
          <a:endParaRPr lang="en-MK" sz="2400">
            <a:solidFill>
              <a:schemeClr val="tx1"/>
            </a:solidFill>
          </a:endParaRPr>
        </a:p>
      </dgm:t>
    </dgm:pt>
    <dgm:pt modelId="{D8FF9929-FB06-9245-A3B3-2F75F597E41E}" type="parTrans" cxnId="{46F5B51B-22A6-2F47-83B5-6A5F14C38E37}">
      <dgm:prSet/>
      <dgm:spPr/>
      <dgm:t>
        <a:bodyPr/>
        <a:lstStyle/>
        <a:p>
          <a:endParaRPr lang="en-GB" sz="2000">
            <a:solidFill>
              <a:schemeClr val="tx1"/>
            </a:solidFill>
          </a:endParaRPr>
        </a:p>
      </dgm:t>
    </dgm:pt>
    <dgm:pt modelId="{145AF3A3-6EDB-9643-A4D5-C4B48836036C}" type="sibTrans" cxnId="{46F5B51B-22A6-2F47-83B5-6A5F14C38E37}">
      <dgm:prSet/>
      <dgm:spPr/>
      <dgm:t>
        <a:bodyPr/>
        <a:lstStyle/>
        <a:p>
          <a:endParaRPr lang="en-GB" sz="2000">
            <a:solidFill>
              <a:schemeClr val="tx1"/>
            </a:solidFill>
          </a:endParaRPr>
        </a:p>
      </dgm:t>
    </dgm:pt>
    <dgm:pt modelId="{EDFD4211-05E3-504C-8EE3-59362406684E}" type="pres">
      <dgm:prSet presAssocID="{A7FB3CE5-B8B1-9947-853A-D797D8BD6139}" presName="diagram" presStyleCnt="0">
        <dgm:presLayoutVars>
          <dgm:dir/>
          <dgm:resizeHandles val="exact"/>
        </dgm:presLayoutVars>
      </dgm:prSet>
      <dgm:spPr/>
    </dgm:pt>
    <dgm:pt modelId="{CB961887-A3D3-4C41-A7F0-DE3011384882}" type="pres">
      <dgm:prSet presAssocID="{403BF922-AFDD-454E-8FB4-02D7F731C551}" presName="node" presStyleLbl="node1" presStyleIdx="0" presStyleCnt="10">
        <dgm:presLayoutVars>
          <dgm:bulletEnabled val="1"/>
        </dgm:presLayoutVars>
      </dgm:prSet>
      <dgm:spPr/>
    </dgm:pt>
    <dgm:pt modelId="{891228D2-99CA-E84C-B4CB-1C63FDD80B15}" type="pres">
      <dgm:prSet presAssocID="{902E6422-41D6-274A-94D8-104F056DDC89}" presName="sibTrans" presStyleCnt="0"/>
      <dgm:spPr/>
    </dgm:pt>
    <dgm:pt modelId="{2C584966-3E6A-864E-A743-EF03AA585817}" type="pres">
      <dgm:prSet presAssocID="{0452DDC4-60CA-AB48-9ECE-1083949D36C5}" presName="node" presStyleLbl="node1" presStyleIdx="1" presStyleCnt="10">
        <dgm:presLayoutVars>
          <dgm:bulletEnabled val="1"/>
        </dgm:presLayoutVars>
      </dgm:prSet>
      <dgm:spPr/>
    </dgm:pt>
    <dgm:pt modelId="{981950BB-9933-A64C-8310-3CEE25EA2CAE}" type="pres">
      <dgm:prSet presAssocID="{6326F941-7139-F746-BA4F-8B6485D4E279}" presName="sibTrans" presStyleCnt="0"/>
      <dgm:spPr/>
    </dgm:pt>
    <dgm:pt modelId="{E37175D0-4AA6-E740-9A3C-EBE9F2065CF1}" type="pres">
      <dgm:prSet presAssocID="{D9B25D11-1217-BA48-B929-69075621AD47}" presName="node" presStyleLbl="node1" presStyleIdx="2" presStyleCnt="10">
        <dgm:presLayoutVars>
          <dgm:bulletEnabled val="1"/>
        </dgm:presLayoutVars>
      </dgm:prSet>
      <dgm:spPr/>
    </dgm:pt>
    <dgm:pt modelId="{25DE025D-F272-AF44-8CB1-249B12F6C8CD}" type="pres">
      <dgm:prSet presAssocID="{874BC90A-5A4C-4F4B-A15C-EF305AD12F6D}" presName="sibTrans" presStyleCnt="0"/>
      <dgm:spPr/>
    </dgm:pt>
    <dgm:pt modelId="{FC5EDF33-DC98-C54D-9EA2-1FA7A73C9720}" type="pres">
      <dgm:prSet presAssocID="{EF6EEDB8-29CF-4E4E-BD94-F36DF265394C}" presName="node" presStyleLbl="node1" presStyleIdx="3" presStyleCnt="10">
        <dgm:presLayoutVars>
          <dgm:bulletEnabled val="1"/>
        </dgm:presLayoutVars>
      </dgm:prSet>
      <dgm:spPr/>
    </dgm:pt>
    <dgm:pt modelId="{278B4649-6AF0-574A-B3E7-F371CE5B5BBE}" type="pres">
      <dgm:prSet presAssocID="{135F753D-3C65-B447-8364-9C11FF1D5F4E}" presName="sibTrans" presStyleCnt="0"/>
      <dgm:spPr/>
    </dgm:pt>
    <dgm:pt modelId="{C0B4F3B8-642E-7C44-AFEA-4E6057AD4780}" type="pres">
      <dgm:prSet presAssocID="{6599A154-C37C-9C48-9799-752DCC4E8C35}" presName="node" presStyleLbl="node1" presStyleIdx="4" presStyleCnt="10">
        <dgm:presLayoutVars>
          <dgm:bulletEnabled val="1"/>
        </dgm:presLayoutVars>
      </dgm:prSet>
      <dgm:spPr/>
    </dgm:pt>
    <dgm:pt modelId="{61F0C69D-4534-694E-9BA5-DBA2D00C5BAC}" type="pres">
      <dgm:prSet presAssocID="{D0078524-DE25-464A-B930-F2E9BB94E0BD}" presName="sibTrans" presStyleCnt="0"/>
      <dgm:spPr/>
    </dgm:pt>
    <dgm:pt modelId="{B091C212-76D8-E849-8AE2-071445F5BB7C}" type="pres">
      <dgm:prSet presAssocID="{9CC89CD9-2918-B642-A762-CBCD65F9A2F6}" presName="node" presStyleLbl="node1" presStyleIdx="5" presStyleCnt="10">
        <dgm:presLayoutVars>
          <dgm:bulletEnabled val="1"/>
        </dgm:presLayoutVars>
      </dgm:prSet>
      <dgm:spPr/>
    </dgm:pt>
    <dgm:pt modelId="{DE182AEC-4AFD-5A45-8B0B-8655986CD4D8}" type="pres">
      <dgm:prSet presAssocID="{2C866343-885E-3F45-B534-06CFB3685075}" presName="sibTrans" presStyleCnt="0"/>
      <dgm:spPr/>
    </dgm:pt>
    <dgm:pt modelId="{B2EC8C02-D73C-E543-94EA-4A7EBA6EE61F}" type="pres">
      <dgm:prSet presAssocID="{E1C5F17C-0CF4-0E48-94A5-5529AA13D126}" presName="node" presStyleLbl="node1" presStyleIdx="6" presStyleCnt="10">
        <dgm:presLayoutVars>
          <dgm:bulletEnabled val="1"/>
        </dgm:presLayoutVars>
      </dgm:prSet>
      <dgm:spPr/>
    </dgm:pt>
    <dgm:pt modelId="{122E0143-0B87-BF43-9487-A8199A8FB72B}" type="pres">
      <dgm:prSet presAssocID="{8E69471F-084B-8F40-9923-8293F69313C9}" presName="sibTrans" presStyleCnt="0"/>
      <dgm:spPr/>
    </dgm:pt>
    <dgm:pt modelId="{1D225168-3874-0445-ADB9-C8663AE7604F}" type="pres">
      <dgm:prSet presAssocID="{EBD1BDCA-AEC0-BF4D-ABA0-FA5E1A1FDFCA}" presName="node" presStyleLbl="node1" presStyleIdx="7" presStyleCnt="10">
        <dgm:presLayoutVars>
          <dgm:bulletEnabled val="1"/>
        </dgm:presLayoutVars>
      </dgm:prSet>
      <dgm:spPr/>
    </dgm:pt>
    <dgm:pt modelId="{79114164-323C-6740-9949-9E9745FC0D83}" type="pres">
      <dgm:prSet presAssocID="{37D95817-1017-F541-BF7C-F69954644F23}" presName="sibTrans" presStyleCnt="0"/>
      <dgm:spPr/>
    </dgm:pt>
    <dgm:pt modelId="{971A675A-E986-3E48-AEF0-5FF5D350238A}" type="pres">
      <dgm:prSet presAssocID="{814611F5-B7AA-3943-B6C7-A11D97B3514B}" presName="node" presStyleLbl="node1" presStyleIdx="8" presStyleCnt="10">
        <dgm:presLayoutVars>
          <dgm:bulletEnabled val="1"/>
        </dgm:presLayoutVars>
      </dgm:prSet>
      <dgm:spPr/>
    </dgm:pt>
    <dgm:pt modelId="{E6FAF6D5-89A5-FD47-8E7C-E9F084E56E07}" type="pres">
      <dgm:prSet presAssocID="{FDA6B25B-08B1-7E42-B9F2-48A7F201E2AD}" presName="sibTrans" presStyleCnt="0"/>
      <dgm:spPr/>
    </dgm:pt>
    <dgm:pt modelId="{6A176370-603D-4E43-A8F5-635C521839FC}" type="pres">
      <dgm:prSet presAssocID="{B6A1C135-598D-3B49-81A3-DB6410EB6251}" presName="node" presStyleLbl="node1" presStyleIdx="9" presStyleCnt="10">
        <dgm:presLayoutVars>
          <dgm:bulletEnabled val="1"/>
        </dgm:presLayoutVars>
      </dgm:prSet>
      <dgm:spPr/>
    </dgm:pt>
  </dgm:ptLst>
  <dgm:cxnLst>
    <dgm:cxn modelId="{46F5B51B-22A6-2F47-83B5-6A5F14C38E37}" srcId="{A7FB3CE5-B8B1-9947-853A-D797D8BD6139}" destId="{B6A1C135-598D-3B49-81A3-DB6410EB6251}" srcOrd="9" destOrd="0" parTransId="{D8FF9929-FB06-9245-A3B3-2F75F597E41E}" sibTransId="{145AF3A3-6EDB-9643-A4D5-C4B48836036C}"/>
    <dgm:cxn modelId="{ABAEC120-A20F-F64F-BDFE-D694DA59DF5A}" type="presOf" srcId="{E1C5F17C-0CF4-0E48-94A5-5529AA13D126}" destId="{B2EC8C02-D73C-E543-94EA-4A7EBA6EE61F}" srcOrd="0" destOrd="0" presId="urn:microsoft.com/office/officeart/2005/8/layout/default"/>
    <dgm:cxn modelId="{A6CD2D22-93C4-EC4C-970A-5A275C127201}" srcId="{A7FB3CE5-B8B1-9947-853A-D797D8BD6139}" destId="{9CC89CD9-2918-B642-A762-CBCD65F9A2F6}" srcOrd="5" destOrd="0" parTransId="{B403A464-657C-2A4C-A161-F18C51F09D67}" sibTransId="{2C866343-885E-3F45-B534-06CFB3685075}"/>
    <dgm:cxn modelId="{B1FCB72A-8186-9E47-A6B5-4BF47949F735}" srcId="{A7FB3CE5-B8B1-9947-853A-D797D8BD6139}" destId="{E1C5F17C-0CF4-0E48-94A5-5529AA13D126}" srcOrd="6" destOrd="0" parTransId="{623537C3-BA96-2D40-9611-2BA2028B4D31}" sibTransId="{8E69471F-084B-8F40-9923-8293F69313C9}"/>
    <dgm:cxn modelId="{CACE4B2B-D2B5-C944-9563-BCD1F5112135}" type="presOf" srcId="{B6A1C135-598D-3B49-81A3-DB6410EB6251}" destId="{6A176370-603D-4E43-A8F5-635C521839FC}" srcOrd="0" destOrd="0" presId="urn:microsoft.com/office/officeart/2005/8/layout/default"/>
    <dgm:cxn modelId="{4E750F33-524A-CA4B-AB5A-F6F3E07EF55C}" srcId="{A7FB3CE5-B8B1-9947-853A-D797D8BD6139}" destId="{403BF922-AFDD-454E-8FB4-02D7F731C551}" srcOrd="0" destOrd="0" parTransId="{F019FB40-02AA-B645-977A-CE061112C9E4}" sibTransId="{902E6422-41D6-274A-94D8-104F056DDC89}"/>
    <dgm:cxn modelId="{10798A3A-A832-F642-91E8-1F7117FDC618}" type="presOf" srcId="{A7FB3CE5-B8B1-9947-853A-D797D8BD6139}" destId="{EDFD4211-05E3-504C-8EE3-59362406684E}" srcOrd="0" destOrd="0" presId="urn:microsoft.com/office/officeart/2005/8/layout/default"/>
    <dgm:cxn modelId="{8B92E14E-0335-1044-BDFE-A936FBCE40BC}" type="presOf" srcId="{403BF922-AFDD-454E-8FB4-02D7F731C551}" destId="{CB961887-A3D3-4C41-A7F0-DE3011384882}" srcOrd="0" destOrd="0" presId="urn:microsoft.com/office/officeart/2005/8/layout/default"/>
    <dgm:cxn modelId="{8D47BE53-BFD2-3048-88B9-F826ADC5CA1B}" srcId="{A7FB3CE5-B8B1-9947-853A-D797D8BD6139}" destId="{EF6EEDB8-29CF-4E4E-BD94-F36DF265394C}" srcOrd="3" destOrd="0" parTransId="{3717ED15-3E9A-9048-A70E-FB72F02228D1}" sibTransId="{135F753D-3C65-B447-8364-9C11FF1D5F4E}"/>
    <dgm:cxn modelId="{BB9DFA68-FD2A-FB4A-8AB8-03363FA71E23}" type="presOf" srcId="{D9B25D11-1217-BA48-B929-69075621AD47}" destId="{E37175D0-4AA6-E740-9A3C-EBE9F2065CF1}" srcOrd="0" destOrd="0" presId="urn:microsoft.com/office/officeart/2005/8/layout/default"/>
    <dgm:cxn modelId="{1DA00B7F-4864-3F45-92FD-BC2F41A6868D}" type="presOf" srcId="{6599A154-C37C-9C48-9799-752DCC4E8C35}" destId="{C0B4F3B8-642E-7C44-AFEA-4E6057AD4780}" srcOrd="0" destOrd="0" presId="urn:microsoft.com/office/officeart/2005/8/layout/default"/>
    <dgm:cxn modelId="{A4FFB491-C398-E04F-A587-3619D30019D5}" type="presOf" srcId="{0452DDC4-60CA-AB48-9ECE-1083949D36C5}" destId="{2C584966-3E6A-864E-A743-EF03AA585817}" srcOrd="0" destOrd="0" presId="urn:microsoft.com/office/officeart/2005/8/layout/default"/>
    <dgm:cxn modelId="{4F901B98-B513-0D46-B8D8-892F46405F31}" srcId="{A7FB3CE5-B8B1-9947-853A-D797D8BD6139}" destId="{D9B25D11-1217-BA48-B929-69075621AD47}" srcOrd="2" destOrd="0" parTransId="{232FAA11-787B-6642-B84A-670C210BCE7E}" sibTransId="{874BC90A-5A4C-4F4B-A15C-EF305AD12F6D}"/>
    <dgm:cxn modelId="{BD648F9A-160F-554A-BE86-89CCB51F88C0}" srcId="{A7FB3CE5-B8B1-9947-853A-D797D8BD6139}" destId="{EBD1BDCA-AEC0-BF4D-ABA0-FA5E1A1FDFCA}" srcOrd="7" destOrd="0" parTransId="{66B2BD74-77E9-4A4D-8319-5A5009F46055}" sibTransId="{37D95817-1017-F541-BF7C-F69954644F23}"/>
    <dgm:cxn modelId="{2008129E-C567-F749-A075-CB489A726C30}" srcId="{A7FB3CE5-B8B1-9947-853A-D797D8BD6139}" destId="{0452DDC4-60CA-AB48-9ECE-1083949D36C5}" srcOrd="1" destOrd="0" parTransId="{60530F21-5A0C-0A44-91CA-007374413A12}" sibTransId="{6326F941-7139-F746-BA4F-8B6485D4E279}"/>
    <dgm:cxn modelId="{331B5AAC-82F0-2A40-8D1E-DE579E8A813B}" type="presOf" srcId="{EF6EEDB8-29CF-4E4E-BD94-F36DF265394C}" destId="{FC5EDF33-DC98-C54D-9EA2-1FA7A73C9720}" srcOrd="0" destOrd="0" presId="urn:microsoft.com/office/officeart/2005/8/layout/default"/>
    <dgm:cxn modelId="{0F5B52B1-59C4-8B47-8227-505A97A83CFB}" type="presOf" srcId="{EBD1BDCA-AEC0-BF4D-ABA0-FA5E1A1FDFCA}" destId="{1D225168-3874-0445-ADB9-C8663AE7604F}" srcOrd="0" destOrd="0" presId="urn:microsoft.com/office/officeart/2005/8/layout/default"/>
    <dgm:cxn modelId="{F25194B1-6D46-744F-BA5E-E2CD3AFAAF1D}" type="presOf" srcId="{9CC89CD9-2918-B642-A762-CBCD65F9A2F6}" destId="{B091C212-76D8-E849-8AE2-071445F5BB7C}" srcOrd="0" destOrd="0" presId="urn:microsoft.com/office/officeart/2005/8/layout/default"/>
    <dgm:cxn modelId="{FC5EFEBA-221D-6E44-85C1-352897BA0B69}" srcId="{E1C5F17C-0CF4-0E48-94A5-5529AA13D126}" destId="{7E784DAE-B8A6-5844-8E11-94CCD2B464F9}" srcOrd="0" destOrd="0" parTransId="{2CF5B795-DF01-7946-BBE9-4B818CE80FF0}" sibTransId="{40CA7E5B-DAEE-8A4E-ACE7-12EA5B12D41E}"/>
    <dgm:cxn modelId="{050A4CBE-B443-CE45-BAC6-38BBE4AC04BE}" type="presOf" srcId="{7E784DAE-B8A6-5844-8E11-94CCD2B464F9}" destId="{B2EC8C02-D73C-E543-94EA-4A7EBA6EE61F}" srcOrd="0" destOrd="1" presId="urn:microsoft.com/office/officeart/2005/8/layout/default"/>
    <dgm:cxn modelId="{167C25D7-BE7B-4D48-81E3-EDADDE30B3C2}" type="presOf" srcId="{814611F5-B7AA-3943-B6C7-A11D97B3514B}" destId="{971A675A-E986-3E48-AEF0-5FF5D350238A}" srcOrd="0" destOrd="0" presId="urn:microsoft.com/office/officeart/2005/8/layout/default"/>
    <dgm:cxn modelId="{786E28F0-A67A-1B44-98CE-0AA3EB8FC5A1}" srcId="{A7FB3CE5-B8B1-9947-853A-D797D8BD6139}" destId="{814611F5-B7AA-3943-B6C7-A11D97B3514B}" srcOrd="8" destOrd="0" parTransId="{FF215A0B-B87A-D646-A89A-C94DCA2EF995}" sibTransId="{FDA6B25B-08B1-7E42-B9F2-48A7F201E2AD}"/>
    <dgm:cxn modelId="{4B0B5CF2-94EF-C947-A6AA-F2C4260A4DC4}" srcId="{A7FB3CE5-B8B1-9947-853A-D797D8BD6139}" destId="{6599A154-C37C-9C48-9799-752DCC4E8C35}" srcOrd="4" destOrd="0" parTransId="{9A3FAE27-A608-1248-89B5-61F823628809}" sibTransId="{D0078524-DE25-464A-B930-F2E9BB94E0BD}"/>
    <dgm:cxn modelId="{0C88A26A-7518-8F44-B795-D8A1ECE25167}" type="presParOf" srcId="{EDFD4211-05E3-504C-8EE3-59362406684E}" destId="{CB961887-A3D3-4C41-A7F0-DE3011384882}" srcOrd="0" destOrd="0" presId="urn:microsoft.com/office/officeart/2005/8/layout/default"/>
    <dgm:cxn modelId="{679763FE-62CA-3441-82F0-E965443788CC}" type="presParOf" srcId="{EDFD4211-05E3-504C-8EE3-59362406684E}" destId="{891228D2-99CA-E84C-B4CB-1C63FDD80B15}" srcOrd="1" destOrd="0" presId="urn:microsoft.com/office/officeart/2005/8/layout/default"/>
    <dgm:cxn modelId="{9FBC1D24-3891-4043-B5D4-B5A7AD1CB2F4}" type="presParOf" srcId="{EDFD4211-05E3-504C-8EE3-59362406684E}" destId="{2C584966-3E6A-864E-A743-EF03AA585817}" srcOrd="2" destOrd="0" presId="urn:microsoft.com/office/officeart/2005/8/layout/default"/>
    <dgm:cxn modelId="{8CF0FF60-A390-D940-9861-B60A7C2B8685}" type="presParOf" srcId="{EDFD4211-05E3-504C-8EE3-59362406684E}" destId="{981950BB-9933-A64C-8310-3CEE25EA2CAE}" srcOrd="3" destOrd="0" presId="urn:microsoft.com/office/officeart/2005/8/layout/default"/>
    <dgm:cxn modelId="{8E1EE7FA-33F1-5C41-83EB-092FDE050D41}" type="presParOf" srcId="{EDFD4211-05E3-504C-8EE3-59362406684E}" destId="{E37175D0-4AA6-E740-9A3C-EBE9F2065CF1}" srcOrd="4" destOrd="0" presId="urn:microsoft.com/office/officeart/2005/8/layout/default"/>
    <dgm:cxn modelId="{263E5AD8-B032-8C44-BD14-E2671A129D75}" type="presParOf" srcId="{EDFD4211-05E3-504C-8EE3-59362406684E}" destId="{25DE025D-F272-AF44-8CB1-249B12F6C8CD}" srcOrd="5" destOrd="0" presId="urn:microsoft.com/office/officeart/2005/8/layout/default"/>
    <dgm:cxn modelId="{FB18BE40-9C45-6C48-9142-94B4700923C9}" type="presParOf" srcId="{EDFD4211-05E3-504C-8EE3-59362406684E}" destId="{FC5EDF33-DC98-C54D-9EA2-1FA7A73C9720}" srcOrd="6" destOrd="0" presId="urn:microsoft.com/office/officeart/2005/8/layout/default"/>
    <dgm:cxn modelId="{D05A9A3C-A1F4-934C-9D22-427B4A5912B6}" type="presParOf" srcId="{EDFD4211-05E3-504C-8EE3-59362406684E}" destId="{278B4649-6AF0-574A-B3E7-F371CE5B5BBE}" srcOrd="7" destOrd="0" presId="urn:microsoft.com/office/officeart/2005/8/layout/default"/>
    <dgm:cxn modelId="{0B74138C-B827-034C-A8D8-07BEE0ECD8FB}" type="presParOf" srcId="{EDFD4211-05E3-504C-8EE3-59362406684E}" destId="{C0B4F3B8-642E-7C44-AFEA-4E6057AD4780}" srcOrd="8" destOrd="0" presId="urn:microsoft.com/office/officeart/2005/8/layout/default"/>
    <dgm:cxn modelId="{DDC1EB78-FE93-9744-A351-C247B7D33C4D}" type="presParOf" srcId="{EDFD4211-05E3-504C-8EE3-59362406684E}" destId="{61F0C69D-4534-694E-9BA5-DBA2D00C5BAC}" srcOrd="9" destOrd="0" presId="urn:microsoft.com/office/officeart/2005/8/layout/default"/>
    <dgm:cxn modelId="{F1157278-08DF-D44C-BE94-E54C95DDCDBB}" type="presParOf" srcId="{EDFD4211-05E3-504C-8EE3-59362406684E}" destId="{B091C212-76D8-E849-8AE2-071445F5BB7C}" srcOrd="10" destOrd="0" presId="urn:microsoft.com/office/officeart/2005/8/layout/default"/>
    <dgm:cxn modelId="{E51E34AE-3A4B-A144-B005-17DE7987F4D7}" type="presParOf" srcId="{EDFD4211-05E3-504C-8EE3-59362406684E}" destId="{DE182AEC-4AFD-5A45-8B0B-8655986CD4D8}" srcOrd="11" destOrd="0" presId="urn:microsoft.com/office/officeart/2005/8/layout/default"/>
    <dgm:cxn modelId="{C2677363-21F6-5F42-87FD-0385BF4D1A86}" type="presParOf" srcId="{EDFD4211-05E3-504C-8EE3-59362406684E}" destId="{B2EC8C02-D73C-E543-94EA-4A7EBA6EE61F}" srcOrd="12" destOrd="0" presId="urn:microsoft.com/office/officeart/2005/8/layout/default"/>
    <dgm:cxn modelId="{C07435A1-6C67-E544-A2E4-768E2EA5DAE7}" type="presParOf" srcId="{EDFD4211-05E3-504C-8EE3-59362406684E}" destId="{122E0143-0B87-BF43-9487-A8199A8FB72B}" srcOrd="13" destOrd="0" presId="urn:microsoft.com/office/officeart/2005/8/layout/default"/>
    <dgm:cxn modelId="{11313717-91F6-444B-B145-AD11FCC07FDD}" type="presParOf" srcId="{EDFD4211-05E3-504C-8EE3-59362406684E}" destId="{1D225168-3874-0445-ADB9-C8663AE7604F}" srcOrd="14" destOrd="0" presId="urn:microsoft.com/office/officeart/2005/8/layout/default"/>
    <dgm:cxn modelId="{E0082D41-F64B-F94C-AFF8-A1E62EDCF2C1}" type="presParOf" srcId="{EDFD4211-05E3-504C-8EE3-59362406684E}" destId="{79114164-323C-6740-9949-9E9745FC0D83}" srcOrd="15" destOrd="0" presId="urn:microsoft.com/office/officeart/2005/8/layout/default"/>
    <dgm:cxn modelId="{502060F9-2F25-C848-9162-9764D4389155}" type="presParOf" srcId="{EDFD4211-05E3-504C-8EE3-59362406684E}" destId="{971A675A-E986-3E48-AEF0-5FF5D350238A}" srcOrd="16" destOrd="0" presId="urn:microsoft.com/office/officeart/2005/8/layout/default"/>
    <dgm:cxn modelId="{43FD33EA-1761-0B4E-8E28-770285B4B8DA}" type="presParOf" srcId="{EDFD4211-05E3-504C-8EE3-59362406684E}" destId="{E6FAF6D5-89A5-FD47-8E7C-E9F084E56E07}" srcOrd="17" destOrd="0" presId="urn:microsoft.com/office/officeart/2005/8/layout/default"/>
    <dgm:cxn modelId="{ADED42E1-6BCD-D74A-B4AC-AC9BD668EFEB}" type="presParOf" srcId="{EDFD4211-05E3-504C-8EE3-59362406684E}" destId="{6A176370-603D-4E43-A8F5-635C521839FC}"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i="0" dirty="0">
              <a:solidFill>
                <a:schemeClr val="tx1"/>
              </a:solidFill>
            </a:rPr>
            <a:t>Analyse the </a:t>
          </a:r>
          <a:r>
            <a:rPr lang="en-GB" b="0" i="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Example Learning Plan</a:t>
          </a:r>
          <a:r>
            <a:rPr lang="en-GB" b="0" i="0" dirty="0">
              <a:solidFill>
                <a:schemeClr val="tx1"/>
              </a:solidFill>
            </a:rPr>
            <a:t> that has been created for one of the learning units that are part of this training.</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0BDDFA69-8BF1-2B47-B71E-421F154F0BC3}">
      <dgm:prSet/>
      <dgm:spPr/>
      <dgm:t>
        <a:bodyPr/>
        <a:lstStyle/>
        <a:p>
          <a:r>
            <a:rPr lang="en-GB" b="0" i="0">
              <a:solidFill>
                <a:schemeClr val="tx1"/>
              </a:solidFill>
            </a:rPr>
            <a:t>Are you able to prepape a learning unit plan for the identified units in your Open Science training?</a:t>
          </a:r>
        </a:p>
      </dgm:t>
    </dgm:pt>
    <dgm:pt modelId="{492A9D2A-257C-FB4C-938C-6C43F2CC9585}" type="parTrans" cxnId="{1E12654D-7281-094F-B754-B6D303241CC2}">
      <dgm:prSet/>
      <dgm:spPr/>
      <dgm:t>
        <a:bodyPr/>
        <a:lstStyle/>
        <a:p>
          <a:endParaRPr lang="en-GB">
            <a:solidFill>
              <a:schemeClr val="tx1"/>
            </a:solidFill>
          </a:endParaRPr>
        </a:p>
      </dgm:t>
    </dgm:pt>
    <dgm:pt modelId="{0F7CD719-8E7D-A049-94E4-2E30A4FB8194}" type="sibTrans" cxnId="{1E12654D-7281-094F-B754-B6D303241CC2}">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430FDCDC-A5BE-4A4F-B36C-0D92E5374736}" type="pres">
      <dgm:prSet presAssocID="{87DB7EF9-B884-EC49-A726-80171658A1C4}" presName="sibTrans" presStyleCnt="0"/>
      <dgm:spPr/>
    </dgm:pt>
    <dgm:pt modelId="{410445A5-EE97-F241-B2DB-2D1CD3C52AB5}" type="pres">
      <dgm:prSet presAssocID="{0BDDFA69-8BF1-2B47-B71E-421F154F0BC3}" presName="node" presStyleLbl="node1" presStyleIdx="1" presStyleCnt="2">
        <dgm:presLayoutVars>
          <dgm:bulletEnabled val="1"/>
        </dgm:presLayoutVars>
      </dgm:prSet>
      <dgm:spPr/>
    </dgm:pt>
  </dgm:ptLst>
  <dgm:cxnLst>
    <dgm:cxn modelId="{1E12654D-7281-094F-B754-B6D303241CC2}" srcId="{0F684286-D9B5-914E-9C2A-CC59F1488368}" destId="{0BDDFA69-8BF1-2B47-B71E-421F154F0BC3}" srcOrd="1" destOrd="0" parTransId="{492A9D2A-257C-FB4C-938C-6C43F2CC9585}" sibTransId="{0F7CD719-8E7D-A049-94E4-2E30A4FB8194}"/>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17C17B95-E9FA-6F4E-B02D-DABD9CA916C2}" type="presOf" srcId="{0BDDFA69-8BF1-2B47-B71E-421F154F0BC3}" destId="{410445A5-EE97-F241-B2DB-2D1CD3C52AB5}"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33E5763A-2613-1443-8D11-DD30274F9E99}" type="presParOf" srcId="{1E1D3CC6-75D6-3545-91EF-976131F655B1}" destId="{430FDCDC-A5BE-4A4F-B36C-0D92E5374736}" srcOrd="1" destOrd="0" presId="urn:microsoft.com/office/officeart/2005/8/layout/default"/>
    <dgm:cxn modelId="{C4468BA6-D34C-7548-AFBB-5D535D3ED73C}" type="presParOf" srcId="{1E1D3CC6-75D6-3545-91EF-976131F655B1}" destId="{410445A5-EE97-F241-B2DB-2D1CD3C52AB5}"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65DAF45-9E50-2247-824D-7FEABB29603C}"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1AD67471-106D-304F-BA0D-F1AD8C5E2B29}">
      <dgm:prSet/>
      <dgm:spPr/>
      <dgm:t>
        <a:bodyPr/>
        <a:lstStyle/>
        <a:p>
          <a:r>
            <a:rPr lang="en-GB">
              <a:solidFill>
                <a:schemeClr val="tx1"/>
              </a:solidFill>
            </a:rPr>
            <a:t>brief introduction</a:t>
          </a:r>
          <a:endParaRPr lang="en-MK">
            <a:solidFill>
              <a:schemeClr val="tx1"/>
            </a:solidFill>
          </a:endParaRPr>
        </a:p>
      </dgm:t>
    </dgm:pt>
    <dgm:pt modelId="{B392BF01-EF77-1441-8042-080C1826A89A}" type="parTrans" cxnId="{F6EB6B23-994A-614B-A6A5-9FB1DDC3BAF9}">
      <dgm:prSet/>
      <dgm:spPr/>
      <dgm:t>
        <a:bodyPr/>
        <a:lstStyle/>
        <a:p>
          <a:endParaRPr lang="en-GB">
            <a:solidFill>
              <a:schemeClr val="tx1"/>
            </a:solidFill>
          </a:endParaRPr>
        </a:p>
      </dgm:t>
    </dgm:pt>
    <dgm:pt modelId="{7710262C-92A7-2F45-A4DE-E5CE0F0F6FCF}" type="sibTrans" cxnId="{F6EB6B23-994A-614B-A6A5-9FB1DDC3BAF9}">
      <dgm:prSet/>
      <dgm:spPr/>
      <dgm:t>
        <a:bodyPr/>
        <a:lstStyle/>
        <a:p>
          <a:endParaRPr lang="en-GB">
            <a:solidFill>
              <a:schemeClr val="tx1"/>
            </a:solidFill>
          </a:endParaRPr>
        </a:p>
      </dgm:t>
    </dgm:pt>
    <dgm:pt modelId="{B2C3D4AC-AE99-1E40-9E23-FC86671414F9}">
      <dgm:prSet/>
      <dgm:spPr/>
      <dgm:t>
        <a:bodyPr/>
        <a:lstStyle/>
        <a:p>
          <a:r>
            <a:rPr lang="en-GB">
              <a:solidFill>
                <a:schemeClr val="tx1"/>
              </a:solidFill>
            </a:rPr>
            <a:t>learning objectives</a:t>
          </a:r>
          <a:endParaRPr lang="en-MK">
            <a:solidFill>
              <a:schemeClr val="tx1"/>
            </a:solidFill>
          </a:endParaRPr>
        </a:p>
      </dgm:t>
    </dgm:pt>
    <dgm:pt modelId="{17D1A6A4-E700-8C46-8C0F-4CDCEED5D6EE}" type="parTrans" cxnId="{D2B7646D-FE4C-7543-95C6-5C3E21B0A37A}">
      <dgm:prSet/>
      <dgm:spPr/>
      <dgm:t>
        <a:bodyPr/>
        <a:lstStyle/>
        <a:p>
          <a:endParaRPr lang="en-GB">
            <a:solidFill>
              <a:schemeClr val="tx1"/>
            </a:solidFill>
          </a:endParaRPr>
        </a:p>
      </dgm:t>
    </dgm:pt>
    <dgm:pt modelId="{F2039627-2621-0A42-86A4-47237D7C2980}" type="sibTrans" cxnId="{D2B7646D-FE4C-7543-95C6-5C3E21B0A37A}">
      <dgm:prSet/>
      <dgm:spPr/>
      <dgm:t>
        <a:bodyPr/>
        <a:lstStyle/>
        <a:p>
          <a:endParaRPr lang="en-GB">
            <a:solidFill>
              <a:schemeClr val="tx1"/>
            </a:solidFill>
          </a:endParaRPr>
        </a:p>
      </dgm:t>
    </dgm:pt>
    <dgm:pt modelId="{A3B075D4-4AB9-D344-B71E-06608AC33A8C}">
      <dgm:prSet/>
      <dgm:spPr/>
      <dgm:t>
        <a:bodyPr/>
        <a:lstStyle/>
        <a:p>
          <a:r>
            <a:rPr lang="en-GB">
              <a:solidFill>
                <a:schemeClr val="tx1"/>
              </a:solidFill>
            </a:rPr>
            <a:t>target audience</a:t>
          </a:r>
          <a:endParaRPr lang="en-MK">
            <a:solidFill>
              <a:schemeClr val="tx1"/>
            </a:solidFill>
          </a:endParaRPr>
        </a:p>
      </dgm:t>
    </dgm:pt>
    <dgm:pt modelId="{AC4F26C1-506F-8343-8630-01AECA1C8E5B}" type="parTrans" cxnId="{1AFC4392-BF1D-2D41-B4A4-25EE3600E691}">
      <dgm:prSet/>
      <dgm:spPr/>
      <dgm:t>
        <a:bodyPr/>
        <a:lstStyle/>
        <a:p>
          <a:endParaRPr lang="en-GB">
            <a:solidFill>
              <a:schemeClr val="tx1"/>
            </a:solidFill>
          </a:endParaRPr>
        </a:p>
      </dgm:t>
    </dgm:pt>
    <dgm:pt modelId="{5B0AC0BC-2754-3B47-8CFB-2416B0EBFCE7}" type="sibTrans" cxnId="{1AFC4392-BF1D-2D41-B4A4-25EE3600E691}">
      <dgm:prSet/>
      <dgm:spPr/>
      <dgm:t>
        <a:bodyPr/>
        <a:lstStyle/>
        <a:p>
          <a:endParaRPr lang="en-GB">
            <a:solidFill>
              <a:schemeClr val="tx1"/>
            </a:solidFill>
          </a:endParaRPr>
        </a:p>
      </dgm:t>
    </dgm:pt>
    <dgm:pt modelId="{03020226-8817-E14C-86A8-BFEC59FF9133}">
      <dgm:prSet/>
      <dgm:spPr>
        <a:solidFill>
          <a:schemeClr val="accent1"/>
        </a:solidFill>
      </dgm:spPr>
      <dgm:t>
        <a:bodyPr/>
        <a:lstStyle/>
        <a:p>
          <a:r>
            <a:rPr lang="en-GB" dirty="0">
              <a:solidFill>
                <a:schemeClr val="tx1"/>
              </a:solidFill>
            </a:rPr>
            <a:t>duration</a:t>
          </a:r>
          <a:endParaRPr lang="en-MK" dirty="0">
            <a:solidFill>
              <a:schemeClr val="tx1"/>
            </a:solidFill>
          </a:endParaRPr>
        </a:p>
      </dgm:t>
    </dgm:pt>
    <dgm:pt modelId="{35D99126-7DEF-CE4D-875E-3A16168BD005}" type="parTrans" cxnId="{DBFB288F-D970-5542-BCBC-0E3975E41CC5}">
      <dgm:prSet/>
      <dgm:spPr/>
      <dgm:t>
        <a:bodyPr/>
        <a:lstStyle/>
        <a:p>
          <a:endParaRPr lang="en-GB">
            <a:solidFill>
              <a:schemeClr val="tx1"/>
            </a:solidFill>
          </a:endParaRPr>
        </a:p>
      </dgm:t>
    </dgm:pt>
    <dgm:pt modelId="{EE089D92-2583-834C-A39B-966FCE87A198}" type="sibTrans" cxnId="{DBFB288F-D970-5542-BCBC-0E3975E41CC5}">
      <dgm:prSet/>
      <dgm:spPr/>
      <dgm:t>
        <a:bodyPr/>
        <a:lstStyle/>
        <a:p>
          <a:endParaRPr lang="en-GB">
            <a:solidFill>
              <a:schemeClr val="tx1"/>
            </a:solidFill>
          </a:endParaRPr>
        </a:p>
      </dgm:t>
    </dgm:pt>
    <dgm:pt modelId="{8821E11C-A775-5B40-8824-70BB746F9F64}">
      <dgm:prSet/>
      <dgm:spPr/>
      <dgm:t>
        <a:bodyPr/>
        <a:lstStyle/>
        <a:p>
          <a:r>
            <a:rPr lang="en-GB">
              <a:solidFill>
                <a:schemeClr val="tx1"/>
              </a:solidFill>
            </a:rPr>
            <a:t>prerequisites</a:t>
          </a:r>
          <a:endParaRPr lang="en-MK">
            <a:solidFill>
              <a:schemeClr val="tx1"/>
            </a:solidFill>
          </a:endParaRPr>
        </a:p>
      </dgm:t>
    </dgm:pt>
    <dgm:pt modelId="{BD6DFE9F-C60C-3E45-B4D4-AEE15F1F862B}" type="parTrans" cxnId="{755A4435-B734-854D-B39C-06C5EC1265AB}">
      <dgm:prSet/>
      <dgm:spPr/>
      <dgm:t>
        <a:bodyPr/>
        <a:lstStyle/>
        <a:p>
          <a:endParaRPr lang="en-GB">
            <a:solidFill>
              <a:schemeClr val="tx1"/>
            </a:solidFill>
          </a:endParaRPr>
        </a:p>
      </dgm:t>
    </dgm:pt>
    <dgm:pt modelId="{1495666C-1116-B34B-BD1D-03F6619ECDD2}" type="sibTrans" cxnId="{755A4435-B734-854D-B39C-06C5EC1265AB}">
      <dgm:prSet/>
      <dgm:spPr/>
      <dgm:t>
        <a:bodyPr/>
        <a:lstStyle/>
        <a:p>
          <a:endParaRPr lang="en-GB">
            <a:solidFill>
              <a:schemeClr val="tx1"/>
            </a:solidFill>
          </a:endParaRPr>
        </a:p>
      </dgm:t>
    </dgm:pt>
    <dgm:pt modelId="{446F1F35-E575-3446-966D-4572DA0A651E}">
      <dgm:prSet/>
      <dgm:spPr/>
      <dgm:t>
        <a:bodyPr/>
        <a:lstStyle/>
        <a:p>
          <a:r>
            <a:rPr lang="en-GB">
              <a:solidFill>
                <a:schemeClr val="tx1"/>
              </a:solidFill>
            </a:rPr>
            <a:t>learning tools</a:t>
          </a:r>
          <a:endParaRPr lang="en-MK">
            <a:solidFill>
              <a:schemeClr val="tx1"/>
            </a:solidFill>
          </a:endParaRPr>
        </a:p>
      </dgm:t>
    </dgm:pt>
    <dgm:pt modelId="{1E229314-35F9-844B-A9F9-A7AA28FF8D64}" type="parTrans" cxnId="{6102E045-D008-E442-B435-032EE4C73A51}">
      <dgm:prSet/>
      <dgm:spPr/>
      <dgm:t>
        <a:bodyPr/>
        <a:lstStyle/>
        <a:p>
          <a:endParaRPr lang="en-GB">
            <a:solidFill>
              <a:schemeClr val="tx1"/>
            </a:solidFill>
          </a:endParaRPr>
        </a:p>
      </dgm:t>
    </dgm:pt>
    <dgm:pt modelId="{8CB64279-EA33-E84A-A258-F3C738B64D9E}" type="sibTrans" cxnId="{6102E045-D008-E442-B435-032EE4C73A51}">
      <dgm:prSet/>
      <dgm:spPr/>
      <dgm:t>
        <a:bodyPr/>
        <a:lstStyle/>
        <a:p>
          <a:endParaRPr lang="en-GB">
            <a:solidFill>
              <a:schemeClr val="tx1"/>
            </a:solidFill>
          </a:endParaRPr>
        </a:p>
      </dgm:t>
    </dgm:pt>
    <dgm:pt modelId="{368967C2-1140-4341-B2EE-1D3A7B245644}">
      <dgm:prSet/>
      <dgm:spPr/>
      <dgm:t>
        <a:bodyPr/>
        <a:lstStyle/>
        <a:p>
          <a:r>
            <a:rPr lang="en-GB">
              <a:solidFill>
                <a:schemeClr val="tx1"/>
              </a:solidFill>
            </a:rPr>
            <a:t>content</a:t>
          </a:r>
          <a:endParaRPr lang="en-MK">
            <a:solidFill>
              <a:schemeClr val="tx1"/>
            </a:solidFill>
          </a:endParaRPr>
        </a:p>
      </dgm:t>
    </dgm:pt>
    <dgm:pt modelId="{89A7B245-798C-834B-873F-E831754E2983}" type="parTrans" cxnId="{CE6C900A-1AFD-1144-A85B-2DB09FBD5A89}">
      <dgm:prSet/>
      <dgm:spPr/>
      <dgm:t>
        <a:bodyPr/>
        <a:lstStyle/>
        <a:p>
          <a:endParaRPr lang="en-GB">
            <a:solidFill>
              <a:schemeClr val="tx1"/>
            </a:solidFill>
          </a:endParaRPr>
        </a:p>
      </dgm:t>
    </dgm:pt>
    <dgm:pt modelId="{3A167E87-E2AE-104D-9197-E53D557E2EC2}" type="sibTrans" cxnId="{CE6C900A-1AFD-1144-A85B-2DB09FBD5A89}">
      <dgm:prSet/>
      <dgm:spPr/>
      <dgm:t>
        <a:bodyPr/>
        <a:lstStyle/>
        <a:p>
          <a:endParaRPr lang="en-GB">
            <a:solidFill>
              <a:schemeClr val="tx1"/>
            </a:solidFill>
          </a:endParaRPr>
        </a:p>
      </dgm:t>
    </dgm:pt>
    <dgm:pt modelId="{418B4C3C-2F5A-F14E-A64B-360869290D5C}">
      <dgm:prSet/>
      <dgm:spPr/>
      <dgm:t>
        <a:bodyPr/>
        <a:lstStyle/>
        <a:p>
          <a:r>
            <a:rPr lang="en-GB">
              <a:solidFill>
                <a:schemeClr val="tx1"/>
              </a:solidFill>
            </a:rPr>
            <a:t>summary</a:t>
          </a:r>
          <a:endParaRPr lang="en-MK">
            <a:solidFill>
              <a:schemeClr val="tx1"/>
            </a:solidFill>
          </a:endParaRPr>
        </a:p>
      </dgm:t>
    </dgm:pt>
    <dgm:pt modelId="{CF8B5462-4254-F642-B2AB-8AF2B53D3277}" type="parTrans" cxnId="{D50DA34E-34A7-AA47-8388-A9D5F049DAEF}">
      <dgm:prSet/>
      <dgm:spPr/>
      <dgm:t>
        <a:bodyPr/>
        <a:lstStyle/>
        <a:p>
          <a:endParaRPr lang="en-GB">
            <a:solidFill>
              <a:schemeClr val="tx1"/>
            </a:solidFill>
          </a:endParaRPr>
        </a:p>
      </dgm:t>
    </dgm:pt>
    <dgm:pt modelId="{B49B859F-0A30-1844-A3AE-585663E06228}" type="sibTrans" cxnId="{D50DA34E-34A7-AA47-8388-A9D5F049DAEF}">
      <dgm:prSet/>
      <dgm:spPr/>
      <dgm:t>
        <a:bodyPr/>
        <a:lstStyle/>
        <a:p>
          <a:endParaRPr lang="en-GB">
            <a:solidFill>
              <a:schemeClr val="tx1"/>
            </a:solidFill>
          </a:endParaRPr>
        </a:p>
      </dgm:t>
    </dgm:pt>
    <dgm:pt modelId="{D9A31F13-B05D-4946-AFDE-16C3E612C9C2}">
      <dgm:prSet/>
      <dgm:spPr>
        <a:solidFill>
          <a:schemeClr val="accent1"/>
        </a:solidFill>
      </dgm:spPr>
      <dgm:t>
        <a:bodyPr/>
        <a:lstStyle/>
        <a:p>
          <a:r>
            <a:rPr lang="en-GB">
              <a:solidFill>
                <a:schemeClr val="tx1"/>
              </a:solidFill>
            </a:rPr>
            <a:t>suggested reading</a:t>
          </a:r>
          <a:endParaRPr lang="en-MK">
            <a:solidFill>
              <a:schemeClr val="tx1"/>
            </a:solidFill>
          </a:endParaRPr>
        </a:p>
      </dgm:t>
    </dgm:pt>
    <dgm:pt modelId="{A1D6C0BF-F02E-D241-9036-008981945033}" type="parTrans" cxnId="{38BABBAA-78B2-FB42-A87D-CEC543153286}">
      <dgm:prSet/>
      <dgm:spPr/>
      <dgm:t>
        <a:bodyPr/>
        <a:lstStyle/>
        <a:p>
          <a:endParaRPr lang="en-GB">
            <a:solidFill>
              <a:schemeClr val="tx1"/>
            </a:solidFill>
          </a:endParaRPr>
        </a:p>
      </dgm:t>
    </dgm:pt>
    <dgm:pt modelId="{F6955E57-61F2-B848-A199-A3CB5223B67F}" type="sibTrans" cxnId="{38BABBAA-78B2-FB42-A87D-CEC543153286}">
      <dgm:prSet/>
      <dgm:spPr/>
      <dgm:t>
        <a:bodyPr/>
        <a:lstStyle/>
        <a:p>
          <a:endParaRPr lang="en-GB">
            <a:solidFill>
              <a:schemeClr val="tx1"/>
            </a:solidFill>
          </a:endParaRPr>
        </a:p>
      </dgm:t>
    </dgm:pt>
    <dgm:pt modelId="{68DCB597-4DE9-7A4B-9042-17B022604827}" type="pres">
      <dgm:prSet presAssocID="{D65DAF45-9E50-2247-824D-7FEABB29603C}" presName="diagram" presStyleCnt="0">
        <dgm:presLayoutVars>
          <dgm:dir/>
          <dgm:resizeHandles val="exact"/>
        </dgm:presLayoutVars>
      </dgm:prSet>
      <dgm:spPr/>
    </dgm:pt>
    <dgm:pt modelId="{EADEEA1E-5787-1A48-B6AA-B28E144B2360}" type="pres">
      <dgm:prSet presAssocID="{1AD67471-106D-304F-BA0D-F1AD8C5E2B29}" presName="node" presStyleLbl="node1" presStyleIdx="0" presStyleCnt="9">
        <dgm:presLayoutVars>
          <dgm:bulletEnabled val="1"/>
        </dgm:presLayoutVars>
      </dgm:prSet>
      <dgm:spPr/>
    </dgm:pt>
    <dgm:pt modelId="{E4FBC81B-2A8C-2942-B918-C701EAD29F3F}" type="pres">
      <dgm:prSet presAssocID="{7710262C-92A7-2F45-A4DE-E5CE0F0F6FCF}" presName="sibTrans" presStyleCnt="0"/>
      <dgm:spPr/>
    </dgm:pt>
    <dgm:pt modelId="{546E2490-082A-6B49-824F-8591A4C1D594}" type="pres">
      <dgm:prSet presAssocID="{B2C3D4AC-AE99-1E40-9E23-FC86671414F9}" presName="node" presStyleLbl="node1" presStyleIdx="1" presStyleCnt="9">
        <dgm:presLayoutVars>
          <dgm:bulletEnabled val="1"/>
        </dgm:presLayoutVars>
      </dgm:prSet>
      <dgm:spPr/>
    </dgm:pt>
    <dgm:pt modelId="{D55CB083-250C-824E-AFD8-08C7EEAE93D6}" type="pres">
      <dgm:prSet presAssocID="{F2039627-2621-0A42-86A4-47237D7C2980}" presName="sibTrans" presStyleCnt="0"/>
      <dgm:spPr/>
    </dgm:pt>
    <dgm:pt modelId="{D22534E6-BAD7-1D40-8EE0-2F4C73B9335A}" type="pres">
      <dgm:prSet presAssocID="{A3B075D4-4AB9-D344-B71E-06608AC33A8C}" presName="node" presStyleLbl="node1" presStyleIdx="2" presStyleCnt="9">
        <dgm:presLayoutVars>
          <dgm:bulletEnabled val="1"/>
        </dgm:presLayoutVars>
      </dgm:prSet>
      <dgm:spPr/>
    </dgm:pt>
    <dgm:pt modelId="{801F9059-4411-AE48-ACAD-808A56DADC84}" type="pres">
      <dgm:prSet presAssocID="{5B0AC0BC-2754-3B47-8CFB-2416B0EBFCE7}" presName="sibTrans" presStyleCnt="0"/>
      <dgm:spPr/>
    </dgm:pt>
    <dgm:pt modelId="{7B86A0C9-B759-774E-BD62-36D9604F5524}" type="pres">
      <dgm:prSet presAssocID="{03020226-8817-E14C-86A8-BFEC59FF9133}" presName="node" presStyleLbl="node1" presStyleIdx="3" presStyleCnt="9">
        <dgm:presLayoutVars>
          <dgm:bulletEnabled val="1"/>
        </dgm:presLayoutVars>
      </dgm:prSet>
      <dgm:spPr/>
    </dgm:pt>
    <dgm:pt modelId="{EB36A23C-785A-064A-A1C9-EB3EA300B353}" type="pres">
      <dgm:prSet presAssocID="{EE089D92-2583-834C-A39B-966FCE87A198}" presName="sibTrans" presStyleCnt="0"/>
      <dgm:spPr/>
    </dgm:pt>
    <dgm:pt modelId="{51A9F962-301D-6644-8EED-10B6898919B6}" type="pres">
      <dgm:prSet presAssocID="{8821E11C-A775-5B40-8824-70BB746F9F64}" presName="node" presStyleLbl="node1" presStyleIdx="4" presStyleCnt="9">
        <dgm:presLayoutVars>
          <dgm:bulletEnabled val="1"/>
        </dgm:presLayoutVars>
      </dgm:prSet>
      <dgm:spPr/>
    </dgm:pt>
    <dgm:pt modelId="{3B87D244-F99F-E34E-8A5D-273AC8DA3A6E}" type="pres">
      <dgm:prSet presAssocID="{1495666C-1116-B34B-BD1D-03F6619ECDD2}" presName="sibTrans" presStyleCnt="0"/>
      <dgm:spPr/>
    </dgm:pt>
    <dgm:pt modelId="{A5984EAE-8323-9047-8C45-48676BCE8381}" type="pres">
      <dgm:prSet presAssocID="{446F1F35-E575-3446-966D-4572DA0A651E}" presName="node" presStyleLbl="node1" presStyleIdx="5" presStyleCnt="9">
        <dgm:presLayoutVars>
          <dgm:bulletEnabled val="1"/>
        </dgm:presLayoutVars>
      </dgm:prSet>
      <dgm:spPr/>
    </dgm:pt>
    <dgm:pt modelId="{BB4D787E-D57F-7148-8705-6A7A89EA9A05}" type="pres">
      <dgm:prSet presAssocID="{8CB64279-EA33-E84A-A258-F3C738B64D9E}" presName="sibTrans" presStyleCnt="0"/>
      <dgm:spPr/>
    </dgm:pt>
    <dgm:pt modelId="{9F767F65-8139-894A-A3D4-D1C7DF5BF226}" type="pres">
      <dgm:prSet presAssocID="{368967C2-1140-4341-B2EE-1D3A7B245644}" presName="node" presStyleLbl="node1" presStyleIdx="6" presStyleCnt="9">
        <dgm:presLayoutVars>
          <dgm:bulletEnabled val="1"/>
        </dgm:presLayoutVars>
      </dgm:prSet>
      <dgm:spPr/>
    </dgm:pt>
    <dgm:pt modelId="{EE75A565-FEDD-6C41-BF8E-50009660F5A4}" type="pres">
      <dgm:prSet presAssocID="{3A167E87-E2AE-104D-9197-E53D557E2EC2}" presName="sibTrans" presStyleCnt="0"/>
      <dgm:spPr/>
    </dgm:pt>
    <dgm:pt modelId="{C134425B-EBBD-4649-8739-26C4856AAD09}" type="pres">
      <dgm:prSet presAssocID="{418B4C3C-2F5A-F14E-A64B-360869290D5C}" presName="node" presStyleLbl="node1" presStyleIdx="7" presStyleCnt="9">
        <dgm:presLayoutVars>
          <dgm:bulletEnabled val="1"/>
        </dgm:presLayoutVars>
      </dgm:prSet>
      <dgm:spPr/>
    </dgm:pt>
    <dgm:pt modelId="{C9A53477-36C4-794E-9C79-1B8438E6461F}" type="pres">
      <dgm:prSet presAssocID="{B49B859F-0A30-1844-A3AE-585663E06228}" presName="sibTrans" presStyleCnt="0"/>
      <dgm:spPr/>
    </dgm:pt>
    <dgm:pt modelId="{0AC1AFC3-3D1B-3E42-BB91-4BCF8EDEBFE4}" type="pres">
      <dgm:prSet presAssocID="{D9A31F13-B05D-4946-AFDE-16C3E612C9C2}" presName="node" presStyleLbl="node1" presStyleIdx="8" presStyleCnt="9">
        <dgm:presLayoutVars>
          <dgm:bulletEnabled val="1"/>
        </dgm:presLayoutVars>
      </dgm:prSet>
      <dgm:spPr/>
    </dgm:pt>
  </dgm:ptLst>
  <dgm:cxnLst>
    <dgm:cxn modelId="{CE6C900A-1AFD-1144-A85B-2DB09FBD5A89}" srcId="{D65DAF45-9E50-2247-824D-7FEABB29603C}" destId="{368967C2-1140-4341-B2EE-1D3A7B245644}" srcOrd="6" destOrd="0" parTransId="{89A7B245-798C-834B-873F-E831754E2983}" sibTransId="{3A167E87-E2AE-104D-9197-E53D557E2EC2}"/>
    <dgm:cxn modelId="{0C5EF50C-9C1E-0D44-9A52-DF39C7DE30A9}" type="presOf" srcId="{1AD67471-106D-304F-BA0D-F1AD8C5E2B29}" destId="{EADEEA1E-5787-1A48-B6AA-B28E144B2360}" srcOrd="0" destOrd="0" presId="urn:microsoft.com/office/officeart/2005/8/layout/default"/>
    <dgm:cxn modelId="{F6EB6B23-994A-614B-A6A5-9FB1DDC3BAF9}" srcId="{D65DAF45-9E50-2247-824D-7FEABB29603C}" destId="{1AD67471-106D-304F-BA0D-F1AD8C5E2B29}" srcOrd="0" destOrd="0" parTransId="{B392BF01-EF77-1441-8042-080C1826A89A}" sibTransId="{7710262C-92A7-2F45-A4DE-E5CE0F0F6FCF}"/>
    <dgm:cxn modelId="{755A4435-B734-854D-B39C-06C5EC1265AB}" srcId="{D65DAF45-9E50-2247-824D-7FEABB29603C}" destId="{8821E11C-A775-5B40-8824-70BB746F9F64}" srcOrd="4" destOrd="0" parTransId="{BD6DFE9F-C60C-3E45-B4D4-AEE15F1F862B}" sibTransId="{1495666C-1116-B34B-BD1D-03F6619ECDD2}"/>
    <dgm:cxn modelId="{6102E045-D008-E442-B435-032EE4C73A51}" srcId="{D65DAF45-9E50-2247-824D-7FEABB29603C}" destId="{446F1F35-E575-3446-966D-4572DA0A651E}" srcOrd="5" destOrd="0" parTransId="{1E229314-35F9-844B-A9F9-A7AA28FF8D64}" sibTransId="{8CB64279-EA33-E84A-A258-F3C738B64D9E}"/>
    <dgm:cxn modelId="{D50DA34E-34A7-AA47-8388-A9D5F049DAEF}" srcId="{D65DAF45-9E50-2247-824D-7FEABB29603C}" destId="{418B4C3C-2F5A-F14E-A64B-360869290D5C}" srcOrd="7" destOrd="0" parTransId="{CF8B5462-4254-F642-B2AB-8AF2B53D3277}" sibTransId="{B49B859F-0A30-1844-A3AE-585663E06228}"/>
    <dgm:cxn modelId="{F185664F-EB2E-4C42-8B9D-93506A4A6AA2}" type="presOf" srcId="{446F1F35-E575-3446-966D-4572DA0A651E}" destId="{A5984EAE-8323-9047-8C45-48676BCE8381}" srcOrd="0" destOrd="0" presId="urn:microsoft.com/office/officeart/2005/8/layout/default"/>
    <dgm:cxn modelId="{8F527A60-C5F9-BC47-9034-069D7C3090D6}" type="presOf" srcId="{D65DAF45-9E50-2247-824D-7FEABB29603C}" destId="{68DCB597-4DE9-7A4B-9042-17B022604827}" srcOrd="0" destOrd="0" presId="urn:microsoft.com/office/officeart/2005/8/layout/default"/>
    <dgm:cxn modelId="{2E324D64-11A4-D04C-AA85-2449036EC4DB}" type="presOf" srcId="{8821E11C-A775-5B40-8824-70BB746F9F64}" destId="{51A9F962-301D-6644-8EED-10B6898919B6}" srcOrd="0" destOrd="0" presId="urn:microsoft.com/office/officeart/2005/8/layout/default"/>
    <dgm:cxn modelId="{D2B7646D-FE4C-7543-95C6-5C3E21B0A37A}" srcId="{D65DAF45-9E50-2247-824D-7FEABB29603C}" destId="{B2C3D4AC-AE99-1E40-9E23-FC86671414F9}" srcOrd="1" destOrd="0" parTransId="{17D1A6A4-E700-8C46-8C0F-4CDCEED5D6EE}" sibTransId="{F2039627-2621-0A42-86A4-47237D7C2980}"/>
    <dgm:cxn modelId="{9F2EB071-B950-C64A-BDD0-872BB58B1C71}" type="presOf" srcId="{A3B075D4-4AB9-D344-B71E-06608AC33A8C}" destId="{D22534E6-BAD7-1D40-8EE0-2F4C73B9335A}" srcOrd="0" destOrd="0" presId="urn:microsoft.com/office/officeart/2005/8/layout/default"/>
    <dgm:cxn modelId="{3CBD837A-90DF-7B41-BACD-54D80AD31BFD}" type="presOf" srcId="{418B4C3C-2F5A-F14E-A64B-360869290D5C}" destId="{C134425B-EBBD-4649-8739-26C4856AAD09}" srcOrd="0" destOrd="0" presId="urn:microsoft.com/office/officeart/2005/8/layout/default"/>
    <dgm:cxn modelId="{DBFB288F-D970-5542-BCBC-0E3975E41CC5}" srcId="{D65DAF45-9E50-2247-824D-7FEABB29603C}" destId="{03020226-8817-E14C-86A8-BFEC59FF9133}" srcOrd="3" destOrd="0" parTransId="{35D99126-7DEF-CE4D-875E-3A16168BD005}" sibTransId="{EE089D92-2583-834C-A39B-966FCE87A198}"/>
    <dgm:cxn modelId="{1AFC4392-BF1D-2D41-B4A4-25EE3600E691}" srcId="{D65DAF45-9E50-2247-824D-7FEABB29603C}" destId="{A3B075D4-4AB9-D344-B71E-06608AC33A8C}" srcOrd="2" destOrd="0" parTransId="{AC4F26C1-506F-8343-8630-01AECA1C8E5B}" sibTransId="{5B0AC0BC-2754-3B47-8CFB-2416B0EBFCE7}"/>
    <dgm:cxn modelId="{A4DDB19E-947D-6944-9987-97E7EF56EE28}" type="presOf" srcId="{B2C3D4AC-AE99-1E40-9E23-FC86671414F9}" destId="{546E2490-082A-6B49-824F-8591A4C1D594}" srcOrd="0" destOrd="0" presId="urn:microsoft.com/office/officeart/2005/8/layout/default"/>
    <dgm:cxn modelId="{38BABBAA-78B2-FB42-A87D-CEC543153286}" srcId="{D65DAF45-9E50-2247-824D-7FEABB29603C}" destId="{D9A31F13-B05D-4946-AFDE-16C3E612C9C2}" srcOrd="8" destOrd="0" parTransId="{A1D6C0BF-F02E-D241-9036-008981945033}" sibTransId="{F6955E57-61F2-B848-A199-A3CB5223B67F}"/>
    <dgm:cxn modelId="{FF0A8BB6-E9A6-5C40-BB5F-4D9E9B3833F5}" type="presOf" srcId="{368967C2-1140-4341-B2EE-1D3A7B245644}" destId="{9F767F65-8139-894A-A3D4-D1C7DF5BF226}" srcOrd="0" destOrd="0" presId="urn:microsoft.com/office/officeart/2005/8/layout/default"/>
    <dgm:cxn modelId="{0259D6E8-EE64-1545-ACAE-3A528A61206A}" type="presOf" srcId="{03020226-8817-E14C-86A8-BFEC59FF9133}" destId="{7B86A0C9-B759-774E-BD62-36D9604F5524}" srcOrd="0" destOrd="0" presId="urn:microsoft.com/office/officeart/2005/8/layout/default"/>
    <dgm:cxn modelId="{2D2924F0-052A-744E-8B5F-817F80A9D7C1}" type="presOf" srcId="{D9A31F13-B05D-4946-AFDE-16C3E612C9C2}" destId="{0AC1AFC3-3D1B-3E42-BB91-4BCF8EDEBFE4}" srcOrd="0" destOrd="0" presId="urn:microsoft.com/office/officeart/2005/8/layout/default"/>
    <dgm:cxn modelId="{6D0FD95C-61BA-F04A-B18E-7D26D749A73A}" type="presParOf" srcId="{68DCB597-4DE9-7A4B-9042-17B022604827}" destId="{EADEEA1E-5787-1A48-B6AA-B28E144B2360}" srcOrd="0" destOrd="0" presId="urn:microsoft.com/office/officeart/2005/8/layout/default"/>
    <dgm:cxn modelId="{B2D2918D-32B5-C64C-9358-18BAC56F7DD8}" type="presParOf" srcId="{68DCB597-4DE9-7A4B-9042-17B022604827}" destId="{E4FBC81B-2A8C-2942-B918-C701EAD29F3F}" srcOrd="1" destOrd="0" presId="urn:microsoft.com/office/officeart/2005/8/layout/default"/>
    <dgm:cxn modelId="{6183A97A-E854-C24C-9BFB-2ACA5B95AB1D}" type="presParOf" srcId="{68DCB597-4DE9-7A4B-9042-17B022604827}" destId="{546E2490-082A-6B49-824F-8591A4C1D594}" srcOrd="2" destOrd="0" presId="urn:microsoft.com/office/officeart/2005/8/layout/default"/>
    <dgm:cxn modelId="{6E5BC28D-C83F-144D-A77B-72D4521DB023}" type="presParOf" srcId="{68DCB597-4DE9-7A4B-9042-17B022604827}" destId="{D55CB083-250C-824E-AFD8-08C7EEAE93D6}" srcOrd="3" destOrd="0" presId="urn:microsoft.com/office/officeart/2005/8/layout/default"/>
    <dgm:cxn modelId="{9EDDDFE7-093F-0242-BCD9-032903480CE6}" type="presParOf" srcId="{68DCB597-4DE9-7A4B-9042-17B022604827}" destId="{D22534E6-BAD7-1D40-8EE0-2F4C73B9335A}" srcOrd="4" destOrd="0" presId="urn:microsoft.com/office/officeart/2005/8/layout/default"/>
    <dgm:cxn modelId="{72CC7F97-AD43-ED4E-91BD-D6B782EC8367}" type="presParOf" srcId="{68DCB597-4DE9-7A4B-9042-17B022604827}" destId="{801F9059-4411-AE48-ACAD-808A56DADC84}" srcOrd="5" destOrd="0" presId="urn:microsoft.com/office/officeart/2005/8/layout/default"/>
    <dgm:cxn modelId="{5C85CAA9-B093-9443-88D4-EA883E9EE379}" type="presParOf" srcId="{68DCB597-4DE9-7A4B-9042-17B022604827}" destId="{7B86A0C9-B759-774E-BD62-36D9604F5524}" srcOrd="6" destOrd="0" presId="urn:microsoft.com/office/officeart/2005/8/layout/default"/>
    <dgm:cxn modelId="{2F5C8417-ED4E-3B43-8099-4C927E83C6B2}" type="presParOf" srcId="{68DCB597-4DE9-7A4B-9042-17B022604827}" destId="{EB36A23C-785A-064A-A1C9-EB3EA300B353}" srcOrd="7" destOrd="0" presId="urn:microsoft.com/office/officeart/2005/8/layout/default"/>
    <dgm:cxn modelId="{FB9C1047-B5CE-7443-BF14-FBDE450EC418}" type="presParOf" srcId="{68DCB597-4DE9-7A4B-9042-17B022604827}" destId="{51A9F962-301D-6644-8EED-10B6898919B6}" srcOrd="8" destOrd="0" presId="urn:microsoft.com/office/officeart/2005/8/layout/default"/>
    <dgm:cxn modelId="{D65DA8A5-94C7-8E43-A752-AAD106D7BD56}" type="presParOf" srcId="{68DCB597-4DE9-7A4B-9042-17B022604827}" destId="{3B87D244-F99F-E34E-8A5D-273AC8DA3A6E}" srcOrd="9" destOrd="0" presId="urn:microsoft.com/office/officeart/2005/8/layout/default"/>
    <dgm:cxn modelId="{EDDE698A-757C-1D4B-B00D-C39A3BA80F05}" type="presParOf" srcId="{68DCB597-4DE9-7A4B-9042-17B022604827}" destId="{A5984EAE-8323-9047-8C45-48676BCE8381}" srcOrd="10" destOrd="0" presId="urn:microsoft.com/office/officeart/2005/8/layout/default"/>
    <dgm:cxn modelId="{4737FB27-0E4C-9E4E-B501-A9CA0388E8B1}" type="presParOf" srcId="{68DCB597-4DE9-7A4B-9042-17B022604827}" destId="{BB4D787E-D57F-7148-8705-6A7A89EA9A05}" srcOrd="11" destOrd="0" presId="urn:microsoft.com/office/officeart/2005/8/layout/default"/>
    <dgm:cxn modelId="{097328D1-0A25-1D4F-BCC2-EAFC182A1F3E}" type="presParOf" srcId="{68DCB597-4DE9-7A4B-9042-17B022604827}" destId="{9F767F65-8139-894A-A3D4-D1C7DF5BF226}" srcOrd="12" destOrd="0" presId="urn:microsoft.com/office/officeart/2005/8/layout/default"/>
    <dgm:cxn modelId="{260F5A05-10D5-5340-A73C-33E78F777C59}" type="presParOf" srcId="{68DCB597-4DE9-7A4B-9042-17B022604827}" destId="{EE75A565-FEDD-6C41-BF8E-50009660F5A4}" srcOrd="13" destOrd="0" presId="urn:microsoft.com/office/officeart/2005/8/layout/default"/>
    <dgm:cxn modelId="{8782A4E4-D381-D240-8918-7C890DEBCD58}" type="presParOf" srcId="{68DCB597-4DE9-7A4B-9042-17B022604827}" destId="{C134425B-EBBD-4649-8739-26C4856AAD09}" srcOrd="14" destOrd="0" presId="urn:microsoft.com/office/officeart/2005/8/layout/default"/>
    <dgm:cxn modelId="{FE7B7789-77C4-884E-85E3-EF88A49B9ABC}" type="presParOf" srcId="{68DCB597-4DE9-7A4B-9042-17B022604827}" destId="{C9A53477-36C4-794E-9C79-1B8438E6461F}" srcOrd="15" destOrd="0" presId="urn:microsoft.com/office/officeart/2005/8/layout/default"/>
    <dgm:cxn modelId="{CF950A1F-066D-774E-8FED-F2E511AD0FE9}" type="presParOf" srcId="{68DCB597-4DE9-7A4B-9042-17B022604827}" destId="{0AC1AFC3-3D1B-3E42-BB91-4BCF8EDEBFE4}" srcOrd="1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AB234CD-E969-734B-94C0-7F0FD59CF2AE}"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AA58A80E-3B1C-9240-A777-145456E8E26C}">
      <dgm:prSet/>
      <dgm:spPr/>
      <dgm:t>
        <a:bodyPr/>
        <a:lstStyle/>
        <a:p>
          <a:r>
            <a:rPr lang="en-GB">
              <a:solidFill>
                <a:schemeClr val="tx1"/>
              </a:solidFill>
            </a:rPr>
            <a:t>Title slide</a:t>
          </a:r>
          <a:endParaRPr lang="en-MK">
            <a:solidFill>
              <a:schemeClr val="tx1"/>
            </a:solidFill>
          </a:endParaRPr>
        </a:p>
      </dgm:t>
    </dgm:pt>
    <dgm:pt modelId="{BC46A197-FAA2-CA4D-82C4-E14460E5A137}" type="parTrans" cxnId="{36E2D10A-42EE-BB44-BF6C-1A40B3DC9313}">
      <dgm:prSet/>
      <dgm:spPr/>
      <dgm:t>
        <a:bodyPr/>
        <a:lstStyle/>
        <a:p>
          <a:endParaRPr lang="en-GB">
            <a:solidFill>
              <a:schemeClr val="tx1"/>
            </a:solidFill>
          </a:endParaRPr>
        </a:p>
      </dgm:t>
    </dgm:pt>
    <dgm:pt modelId="{F3951A81-E6CE-1A4A-846E-CF3379EB5FA0}" type="sibTrans" cxnId="{36E2D10A-42EE-BB44-BF6C-1A40B3DC9313}">
      <dgm:prSet/>
      <dgm:spPr/>
      <dgm:t>
        <a:bodyPr/>
        <a:lstStyle/>
        <a:p>
          <a:endParaRPr lang="en-GB">
            <a:solidFill>
              <a:schemeClr val="tx1"/>
            </a:solidFill>
          </a:endParaRPr>
        </a:p>
      </dgm:t>
    </dgm:pt>
    <dgm:pt modelId="{0C6D959F-00B6-8545-8F5F-8598C0F9F572}">
      <dgm:prSet/>
      <dgm:spPr/>
      <dgm:t>
        <a:bodyPr/>
        <a:lstStyle/>
        <a:p>
          <a:r>
            <a:rPr lang="en-GB">
              <a:solidFill>
                <a:schemeClr val="tx1"/>
              </a:solidFill>
            </a:rPr>
            <a:t>introduction (trainers and trainees)</a:t>
          </a:r>
          <a:endParaRPr lang="en-MK">
            <a:solidFill>
              <a:schemeClr val="tx1"/>
            </a:solidFill>
          </a:endParaRPr>
        </a:p>
      </dgm:t>
    </dgm:pt>
    <dgm:pt modelId="{FA5B59EA-527E-DE44-9804-EDAFCD497B9A}" type="parTrans" cxnId="{F944604A-E009-864F-BAD3-DDD1501B71BE}">
      <dgm:prSet/>
      <dgm:spPr/>
      <dgm:t>
        <a:bodyPr/>
        <a:lstStyle/>
        <a:p>
          <a:endParaRPr lang="en-GB">
            <a:solidFill>
              <a:schemeClr val="tx1"/>
            </a:solidFill>
          </a:endParaRPr>
        </a:p>
      </dgm:t>
    </dgm:pt>
    <dgm:pt modelId="{4FF44999-B26A-0243-95DD-44D0D04453AB}" type="sibTrans" cxnId="{F944604A-E009-864F-BAD3-DDD1501B71BE}">
      <dgm:prSet/>
      <dgm:spPr/>
      <dgm:t>
        <a:bodyPr/>
        <a:lstStyle/>
        <a:p>
          <a:endParaRPr lang="en-GB">
            <a:solidFill>
              <a:schemeClr val="tx1"/>
            </a:solidFill>
          </a:endParaRPr>
        </a:p>
      </dgm:t>
    </dgm:pt>
    <dgm:pt modelId="{FA73E837-0597-9946-AE3B-0A4F9B97C6CB}">
      <dgm:prSet/>
      <dgm:spPr/>
      <dgm:t>
        <a:bodyPr/>
        <a:lstStyle/>
        <a:p>
          <a:r>
            <a:rPr lang="en-GB">
              <a:solidFill>
                <a:schemeClr val="tx1"/>
              </a:solidFill>
            </a:rPr>
            <a:t>Housekeeping information</a:t>
          </a:r>
          <a:endParaRPr lang="en-MK">
            <a:solidFill>
              <a:schemeClr val="tx1"/>
            </a:solidFill>
          </a:endParaRPr>
        </a:p>
      </dgm:t>
    </dgm:pt>
    <dgm:pt modelId="{35AD0C10-EFAC-314C-B75E-F07A7B021C98}" type="parTrans" cxnId="{A409E79E-63E2-8E45-899B-54D27C602F8A}">
      <dgm:prSet/>
      <dgm:spPr/>
      <dgm:t>
        <a:bodyPr/>
        <a:lstStyle/>
        <a:p>
          <a:endParaRPr lang="en-GB">
            <a:solidFill>
              <a:schemeClr val="tx1"/>
            </a:solidFill>
          </a:endParaRPr>
        </a:p>
      </dgm:t>
    </dgm:pt>
    <dgm:pt modelId="{1DB92BE5-FFC2-7A46-A96D-A41165265D7E}" type="sibTrans" cxnId="{A409E79E-63E2-8E45-899B-54D27C602F8A}">
      <dgm:prSet/>
      <dgm:spPr/>
      <dgm:t>
        <a:bodyPr/>
        <a:lstStyle/>
        <a:p>
          <a:endParaRPr lang="en-GB">
            <a:solidFill>
              <a:schemeClr val="tx1"/>
            </a:solidFill>
          </a:endParaRPr>
        </a:p>
      </dgm:t>
    </dgm:pt>
    <dgm:pt modelId="{6764E093-0FB4-D647-8621-3B682C718286}">
      <dgm:prSet/>
      <dgm:spPr>
        <a:solidFill>
          <a:schemeClr val="accent1"/>
        </a:solidFill>
      </dgm:spPr>
      <dgm:t>
        <a:bodyPr/>
        <a:lstStyle/>
        <a:p>
          <a:r>
            <a:rPr lang="en-GB">
              <a:solidFill>
                <a:schemeClr val="tx1"/>
              </a:solidFill>
            </a:rPr>
            <a:t>Learning Objectives</a:t>
          </a:r>
          <a:endParaRPr lang="en-MK">
            <a:solidFill>
              <a:schemeClr val="tx1"/>
            </a:solidFill>
          </a:endParaRPr>
        </a:p>
      </dgm:t>
    </dgm:pt>
    <dgm:pt modelId="{FB23F431-3A96-284F-B9A3-C692EC88D100}" type="parTrans" cxnId="{87737483-5E4F-0B46-942C-054E870F5398}">
      <dgm:prSet/>
      <dgm:spPr/>
      <dgm:t>
        <a:bodyPr/>
        <a:lstStyle/>
        <a:p>
          <a:endParaRPr lang="en-GB">
            <a:solidFill>
              <a:schemeClr val="tx1"/>
            </a:solidFill>
          </a:endParaRPr>
        </a:p>
      </dgm:t>
    </dgm:pt>
    <dgm:pt modelId="{B522BA63-A959-F84B-9A29-E5EDC0EE13B2}" type="sibTrans" cxnId="{87737483-5E4F-0B46-942C-054E870F5398}">
      <dgm:prSet/>
      <dgm:spPr/>
      <dgm:t>
        <a:bodyPr/>
        <a:lstStyle/>
        <a:p>
          <a:endParaRPr lang="en-GB">
            <a:solidFill>
              <a:schemeClr val="tx1"/>
            </a:solidFill>
          </a:endParaRPr>
        </a:p>
      </dgm:t>
    </dgm:pt>
    <dgm:pt modelId="{0910E1AD-70DE-AD4C-A78B-647A49769538}">
      <dgm:prSet/>
      <dgm:spPr/>
      <dgm:t>
        <a:bodyPr/>
        <a:lstStyle/>
        <a:p>
          <a:r>
            <a:rPr lang="en-GB">
              <a:solidFill>
                <a:schemeClr val="tx1"/>
              </a:solidFill>
            </a:rPr>
            <a:t>Training Outline</a:t>
          </a:r>
          <a:endParaRPr lang="en-MK">
            <a:solidFill>
              <a:schemeClr val="tx1"/>
            </a:solidFill>
          </a:endParaRPr>
        </a:p>
      </dgm:t>
    </dgm:pt>
    <dgm:pt modelId="{0C902FEB-D782-5D4D-835B-7F4709AFF3F7}" type="parTrans" cxnId="{712E7BE8-4A43-F743-A99E-204C4D2D7C6D}">
      <dgm:prSet/>
      <dgm:spPr/>
      <dgm:t>
        <a:bodyPr/>
        <a:lstStyle/>
        <a:p>
          <a:endParaRPr lang="en-GB">
            <a:solidFill>
              <a:schemeClr val="tx1"/>
            </a:solidFill>
          </a:endParaRPr>
        </a:p>
      </dgm:t>
    </dgm:pt>
    <dgm:pt modelId="{D454085A-63E8-DB4C-A4E6-37DC73B6B4CC}" type="sibTrans" cxnId="{712E7BE8-4A43-F743-A99E-204C4D2D7C6D}">
      <dgm:prSet/>
      <dgm:spPr/>
      <dgm:t>
        <a:bodyPr/>
        <a:lstStyle/>
        <a:p>
          <a:endParaRPr lang="en-GB">
            <a:solidFill>
              <a:schemeClr val="tx1"/>
            </a:solidFill>
          </a:endParaRPr>
        </a:p>
      </dgm:t>
    </dgm:pt>
    <dgm:pt modelId="{3F13379F-E63D-D749-A8BF-7AC942284780}">
      <dgm:prSet/>
      <dgm:spPr/>
      <dgm:t>
        <a:bodyPr/>
        <a:lstStyle/>
        <a:p>
          <a:r>
            <a:rPr lang="en-GB">
              <a:solidFill>
                <a:schemeClr val="tx1"/>
              </a:solidFill>
            </a:rPr>
            <a:t>Training Topic</a:t>
          </a:r>
          <a:endParaRPr lang="en-MK">
            <a:solidFill>
              <a:schemeClr val="tx1"/>
            </a:solidFill>
          </a:endParaRPr>
        </a:p>
      </dgm:t>
    </dgm:pt>
    <dgm:pt modelId="{8980BEF5-6A56-1B4B-865F-F34580A8ED4C}" type="parTrans" cxnId="{8EF6C75F-C451-9146-BAFE-F13A6D63ED72}">
      <dgm:prSet/>
      <dgm:spPr/>
      <dgm:t>
        <a:bodyPr/>
        <a:lstStyle/>
        <a:p>
          <a:endParaRPr lang="en-GB">
            <a:solidFill>
              <a:schemeClr val="tx1"/>
            </a:solidFill>
          </a:endParaRPr>
        </a:p>
      </dgm:t>
    </dgm:pt>
    <dgm:pt modelId="{07344CB2-6102-E54F-B231-6AE068DCEC8A}" type="sibTrans" cxnId="{8EF6C75F-C451-9146-BAFE-F13A6D63ED72}">
      <dgm:prSet/>
      <dgm:spPr/>
      <dgm:t>
        <a:bodyPr/>
        <a:lstStyle/>
        <a:p>
          <a:endParaRPr lang="en-GB">
            <a:solidFill>
              <a:schemeClr val="tx1"/>
            </a:solidFill>
          </a:endParaRPr>
        </a:p>
      </dgm:t>
    </dgm:pt>
    <dgm:pt modelId="{8C4B9119-1FC4-2D41-A2C8-67DC6EBC505C}">
      <dgm:prSet/>
      <dgm:spPr/>
      <dgm:t>
        <a:bodyPr/>
        <a:lstStyle/>
        <a:p>
          <a:r>
            <a:rPr lang="en-GB">
              <a:solidFill>
                <a:schemeClr val="tx1"/>
              </a:solidFill>
            </a:rPr>
            <a:t>Information</a:t>
          </a:r>
          <a:endParaRPr lang="en-MK">
            <a:solidFill>
              <a:schemeClr val="tx1"/>
            </a:solidFill>
          </a:endParaRPr>
        </a:p>
      </dgm:t>
    </dgm:pt>
    <dgm:pt modelId="{71F18CAA-1156-B44B-8BB4-2315928BBF9D}" type="parTrans" cxnId="{883C0545-B4B9-3945-B14C-629E1487E47F}">
      <dgm:prSet/>
      <dgm:spPr/>
      <dgm:t>
        <a:bodyPr/>
        <a:lstStyle/>
        <a:p>
          <a:endParaRPr lang="en-GB">
            <a:solidFill>
              <a:schemeClr val="tx1"/>
            </a:solidFill>
          </a:endParaRPr>
        </a:p>
      </dgm:t>
    </dgm:pt>
    <dgm:pt modelId="{18BF85CE-C3F9-E64A-988F-8B4B387757EB}" type="sibTrans" cxnId="{883C0545-B4B9-3945-B14C-629E1487E47F}">
      <dgm:prSet/>
      <dgm:spPr/>
      <dgm:t>
        <a:bodyPr/>
        <a:lstStyle/>
        <a:p>
          <a:endParaRPr lang="en-GB">
            <a:solidFill>
              <a:schemeClr val="tx1"/>
            </a:solidFill>
          </a:endParaRPr>
        </a:p>
      </dgm:t>
    </dgm:pt>
    <dgm:pt modelId="{5C97748B-D1C7-6344-A24E-F335C32CC875}">
      <dgm:prSet/>
      <dgm:spPr/>
      <dgm:t>
        <a:bodyPr/>
        <a:lstStyle/>
        <a:p>
          <a:r>
            <a:rPr lang="en-GB">
              <a:solidFill>
                <a:schemeClr val="tx1"/>
              </a:solidFill>
            </a:rPr>
            <a:t>Example</a:t>
          </a:r>
          <a:endParaRPr lang="en-MK">
            <a:solidFill>
              <a:schemeClr val="tx1"/>
            </a:solidFill>
          </a:endParaRPr>
        </a:p>
      </dgm:t>
    </dgm:pt>
    <dgm:pt modelId="{BBD91597-B07E-7D42-A273-DDEA302E73B3}" type="parTrans" cxnId="{169B8AAC-DDC3-DE41-9ECC-2DCAEEC45079}">
      <dgm:prSet/>
      <dgm:spPr/>
      <dgm:t>
        <a:bodyPr/>
        <a:lstStyle/>
        <a:p>
          <a:endParaRPr lang="en-GB">
            <a:solidFill>
              <a:schemeClr val="tx1"/>
            </a:solidFill>
          </a:endParaRPr>
        </a:p>
      </dgm:t>
    </dgm:pt>
    <dgm:pt modelId="{DC85DDE6-E25F-874F-A23F-4F957C6D7F72}" type="sibTrans" cxnId="{169B8AAC-DDC3-DE41-9ECC-2DCAEEC45079}">
      <dgm:prSet/>
      <dgm:spPr/>
      <dgm:t>
        <a:bodyPr/>
        <a:lstStyle/>
        <a:p>
          <a:endParaRPr lang="en-GB">
            <a:solidFill>
              <a:schemeClr val="tx1"/>
            </a:solidFill>
          </a:endParaRPr>
        </a:p>
      </dgm:t>
    </dgm:pt>
    <dgm:pt modelId="{A273D159-566C-5142-846A-3BCB0F18BC47}">
      <dgm:prSet/>
      <dgm:spPr/>
      <dgm:t>
        <a:bodyPr/>
        <a:lstStyle/>
        <a:p>
          <a:r>
            <a:rPr lang="en-GB">
              <a:solidFill>
                <a:schemeClr val="tx1"/>
              </a:solidFill>
            </a:rPr>
            <a:t>Guided activity</a:t>
          </a:r>
          <a:endParaRPr lang="en-MK">
            <a:solidFill>
              <a:schemeClr val="tx1"/>
            </a:solidFill>
          </a:endParaRPr>
        </a:p>
      </dgm:t>
    </dgm:pt>
    <dgm:pt modelId="{084B6C4A-E69D-9C49-9EF9-86FA483D498F}" type="parTrans" cxnId="{07019314-27DB-8742-A306-862A6A87179F}">
      <dgm:prSet/>
      <dgm:spPr/>
      <dgm:t>
        <a:bodyPr/>
        <a:lstStyle/>
        <a:p>
          <a:endParaRPr lang="en-GB">
            <a:solidFill>
              <a:schemeClr val="tx1"/>
            </a:solidFill>
          </a:endParaRPr>
        </a:p>
      </dgm:t>
    </dgm:pt>
    <dgm:pt modelId="{39E38F3E-8355-464A-A9DA-8DB91A68DC81}" type="sibTrans" cxnId="{07019314-27DB-8742-A306-862A6A87179F}">
      <dgm:prSet/>
      <dgm:spPr/>
      <dgm:t>
        <a:bodyPr/>
        <a:lstStyle/>
        <a:p>
          <a:endParaRPr lang="en-GB">
            <a:solidFill>
              <a:schemeClr val="tx1"/>
            </a:solidFill>
          </a:endParaRPr>
        </a:p>
      </dgm:t>
    </dgm:pt>
    <dgm:pt modelId="{16F85A85-BAC2-EE42-A0E7-4FC3923B6366}">
      <dgm:prSet/>
      <dgm:spPr/>
      <dgm:t>
        <a:bodyPr/>
        <a:lstStyle/>
        <a:p>
          <a:r>
            <a:rPr lang="en-GB">
              <a:solidFill>
                <a:schemeClr val="tx1"/>
              </a:solidFill>
            </a:rPr>
            <a:t>Wrap up </a:t>
          </a:r>
          <a:endParaRPr lang="en-MK">
            <a:solidFill>
              <a:schemeClr val="tx1"/>
            </a:solidFill>
          </a:endParaRPr>
        </a:p>
      </dgm:t>
    </dgm:pt>
    <dgm:pt modelId="{3C9A41B7-2925-534F-8C49-FC7A5650CC92}" type="parTrans" cxnId="{2906B3AE-5DDD-6C43-BD01-CC692CFEB535}">
      <dgm:prSet/>
      <dgm:spPr/>
      <dgm:t>
        <a:bodyPr/>
        <a:lstStyle/>
        <a:p>
          <a:endParaRPr lang="en-GB">
            <a:solidFill>
              <a:schemeClr val="tx1"/>
            </a:solidFill>
          </a:endParaRPr>
        </a:p>
      </dgm:t>
    </dgm:pt>
    <dgm:pt modelId="{5004D888-D6DC-8A43-AF73-B3C4B803F417}" type="sibTrans" cxnId="{2906B3AE-5DDD-6C43-BD01-CC692CFEB535}">
      <dgm:prSet/>
      <dgm:spPr/>
      <dgm:t>
        <a:bodyPr/>
        <a:lstStyle/>
        <a:p>
          <a:endParaRPr lang="en-GB">
            <a:solidFill>
              <a:schemeClr val="tx1"/>
            </a:solidFill>
          </a:endParaRPr>
        </a:p>
      </dgm:t>
    </dgm:pt>
    <dgm:pt modelId="{1A6FCA96-7822-0647-AF8B-2AEA70C562C6}">
      <dgm:prSet/>
      <dgm:spPr/>
      <dgm:t>
        <a:bodyPr/>
        <a:lstStyle/>
        <a:p>
          <a:r>
            <a:rPr lang="en-GB">
              <a:solidFill>
                <a:schemeClr val="tx1"/>
              </a:solidFill>
            </a:rPr>
            <a:t>Key takeaways</a:t>
          </a:r>
          <a:endParaRPr lang="en-MK">
            <a:solidFill>
              <a:schemeClr val="tx1"/>
            </a:solidFill>
          </a:endParaRPr>
        </a:p>
      </dgm:t>
    </dgm:pt>
    <dgm:pt modelId="{909FDB43-B757-2C45-B1AA-FB0A2687E4B4}" type="parTrans" cxnId="{DABA7031-5A0E-1240-B7DB-A8D7495E5211}">
      <dgm:prSet/>
      <dgm:spPr/>
      <dgm:t>
        <a:bodyPr/>
        <a:lstStyle/>
        <a:p>
          <a:endParaRPr lang="en-GB">
            <a:solidFill>
              <a:schemeClr val="tx1"/>
            </a:solidFill>
          </a:endParaRPr>
        </a:p>
      </dgm:t>
    </dgm:pt>
    <dgm:pt modelId="{4CF0C478-3944-3142-9EFD-CABA023E0670}" type="sibTrans" cxnId="{DABA7031-5A0E-1240-B7DB-A8D7495E5211}">
      <dgm:prSet/>
      <dgm:spPr/>
      <dgm:t>
        <a:bodyPr/>
        <a:lstStyle/>
        <a:p>
          <a:endParaRPr lang="en-GB">
            <a:solidFill>
              <a:schemeClr val="tx1"/>
            </a:solidFill>
          </a:endParaRPr>
        </a:p>
      </dgm:t>
    </dgm:pt>
    <dgm:pt modelId="{490E156E-252E-B247-BA9B-BBCDC9CC135D}">
      <dgm:prSet/>
      <dgm:spPr/>
      <dgm:t>
        <a:bodyPr/>
        <a:lstStyle/>
        <a:p>
          <a:r>
            <a:rPr lang="en-GB">
              <a:solidFill>
                <a:schemeClr val="tx1"/>
              </a:solidFill>
            </a:rPr>
            <a:t>Final Q&amp;A </a:t>
          </a:r>
          <a:endParaRPr lang="en-MK">
            <a:solidFill>
              <a:schemeClr val="tx1"/>
            </a:solidFill>
          </a:endParaRPr>
        </a:p>
      </dgm:t>
    </dgm:pt>
    <dgm:pt modelId="{758625BF-7523-5548-B905-83013DEC3D99}" type="parTrans" cxnId="{DC067948-6774-3642-A545-68B338A2C9FC}">
      <dgm:prSet/>
      <dgm:spPr/>
      <dgm:t>
        <a:bodyPr/>
        <a:lstStyle/>
        <a:p>
          <a:endParaRPr lang="en-GB">
            <a:solidFill>
              <a:schemeClr val="tx1"/>
            </a:solidFill>
          </a:endParaRPr>
        </a:p>
      </dgm:t>
    </dgm:pt>
    <dgm:pt modelId="{5F79C141-7F15-DB40-B2F7-1B71FF9AC100}" type="sibTrans" cxnId="{DC067948-6774-3642-A545-68B338A2C9FC}">
      <dgm:prSet/>
      <dgm:spPr/>
      <dgm:t>
        <a:bodyPr/>
        <a:lstStyle/>
        <a:p>
          <a:endParaRPr lang="en-GB">
            <a:solidFill>
              <a:schemeClr val="tx1"/>
            </a:solidFill>
          </a:endParaRPr>
        </a:p>
      </dgm:t>
    </dgm:pt>
    <dgm:pt modelId="{E38F65A2-10EB-0743-B81C-2676489AD5AD}">
      <dgm:prSet/>
      <dgm:spPr/>
      <dgm:t>
        <a:bodyPr/>
        <a:lstStyle/>
        <a:p>
          <a:r>
            <a:rPr lang="en-GB">
              <a:solidFill>
                <a:schemeClr val="tx1"/>
              </a:solidFill>
            </a:rPr>
            <a:t>Assessment information </a:t>
          </a:r>
          <a:endParaRPr lang="en-MK">
            <a:solidFill>
              <a:schemeClr val="tx1"/>
            </a:solidFill>
          </a:endParaRPr>
        </a:p>
      </dgm:t>
    </dgm:pt>
    <dgm:pt modelId="{24E0B106-792C-6E4C-B861-47B515EF1512}" type="parTrans" cxnId="{04C7A3AF-8797-DE46-89B9-8315C7B90BFB}">
      <dgm:prSet/>
      <dgm:spPr/>
      <dgm:t>
        <a:bodyPr/>
        <a:lstStyle/>
        <a:p>
          <a:endParaRPr lang="en-GB">
            <a:solidFill>
              <a:schemeClr val="tx1"/>
            </a:solidFill>
          </a:endParaRPr>
        </a:p>
      </dgm:t>
    </dgm:pt>
    <dgm:pt modelId="{C32A4E69-5310-1543-B537-050480D9B4A1}" type="sibTrans" cxnId="{04C7A3AF-8797-DE46-89B9-8315C7B90BFB}">
      <dgm:prSet/>
      <dgm:spPr/>
      <dgm:t>
        <a:bodyPr/>
        <a:lstStyle/>
        <a:p>
          <a:endParaRPr lang="en-GB">
            <a:solidFill>
              <a:schemeClr val="tx1"/>
            </a:solidFill>
          </a:endParaRPr>
        </a:p>
      </dgm:t>
    </dgm:pt>
    <dgm:pt modelId="{F11624B2-EB2B-8345-AF40-8D41550A350F}">
      <dgm:prSet/>
      <dgm:spPr/>
      <dgm:t>
        <a:bodyPr/>
        <a:lstStyle/>
        <a:p>
          <a:r>
            <a:rPr lang="en-GB">
              <a:solidFill>
                <a:schemeClr val="tx1"/>
              </a:solidFill>
            </a:rPr>
            <a:t>Feedback gathering</a:t>
          </a:r>
          <a:endParaRPr lang="en-MK">
            <a:solidFill>
              <a:schemeClr val="tx1"/>
            </a:solidFill>
          </a:endParaRPr>
        </a:p>
      </dgm:t>
    </dgm:pt>
    <dgm:pt modelId="{093A6C5E-3B61-8841-BBE2-571B5D939F95}" type="parTrans" cxnId="{677DA4F3-79B7-7347-85BB-6CA2EBD32D48}">
      <dgm:prSet/>
      <dgm:spPr/>
      <dgm:t>
        <a:bodyPr/>
        <a:lstStyle/>
        <a:p>
          <a:endParaRPr lang="en-GB">
            <a:solidFill>
              <a:schemeClr val="tx1"/>
            </a:solidFill>
          </a:endParaRPr>
        </a:p>
      </dgm:t>
    </dgm:pt>
    <dgm:pt modelId="{5F2C50BC-1064-1349-A40E-749CA8BCB2ED}" type="sibTrans" cxnId="{677DA4F3-79B7-7347-85BB-6CA2EBD32D48}">
      <dgm:prSet/>
      <dgm:spPr/>
      <dgm:t>
        <a:bodyPr/>
        <a:lstStyle/>
        <a:p>
          <a:endParaRPr lang="en-GB">
            <a:solidFill>
              <a:schemeClr val="tx1"/>
            </a:solidFill>
          </a:endParaRPr>
        </a:p>
      </dgm:t>
    </dgm:pt>
    <dgm:pt modelId="{489CD7D7-58DB-3D41-AF7A-5BBA32A1DDB0}" type="pres">
      <dgm:prSet presAssocID="{7AB234CD-E969-734B-94C0-7F0FD59CF2AE}" presName="diagram" presStyleCnt="0">
        <dgm:presLayoutVars>
          <dgm:dir/>
          <dgm:resizeHandles val="exact"/>
        </dgm:presLayoutVars>
      </dgm:prSet>
      <dgm:spPr/>
    </dgm:pt>
    <dgm:pt modelId="{98FDBE7F-0CC7-7447-8772-ABCB834FAAC9}" type="pres">
      <dgm:prSet presAssocID="{AA58A80E-3B1C-9240-A777-145456E8E26C}" presName="node" presStyleLbl="node1" presStyleIdx="0" presStyleCnt="7">
        <dgm:presLayoutVars>
          <dgm:bulletEnabled val="1"/>
        </dgm:presLayoutVars>
      </dgm:prSet>
      <dgm:spPr/>
    </dgm:pt>
    <dgm:pt modelId="{59F486DE-7BCA-4E46-9A1C-D9EA8FD96561}" type="pres">
      <dgm:prSet presAssocID="{F3951A81-E6CE-1A4A-846E-CF3379EB5FA0}" presName="sibTrans" presStyleCnt="0"/>
      <dgm:spPr/>
    </dgm:pt>
    <dgm:pt modelId="{2E8ABF4D-3F79-6548-8AEB-3B4010C4FC96}" type="pres">
      <dgm:prSet presAssocID="{0C6D959F-00B6-8545-8F5F-8598C0F9F572}" presName="node" presStyleLbl="node1" presStyleIdx="1" presStyleCnt="7">
        <dgm:presLayoutVars>
          <dgm:bulletEnabled val="1"/>
        </dgm:presLayoutVars>
      </dgm:prSet>
      <dgm:spPr/>
    </dgm:pt>
    <dgm:pt modelId="{B5C2B0E5-064D-6F4D-A3BD-13B042571FDE}" type="pres">
      <dgm:prSet presAssocID="{4FF44999-B26A-0243-95DD-44D0D04453AB}" presName="sibTrans" presStyleCnt="0"/>
      <dgm:spPr/>
    </dgm:pt>
    <dgm:pt modelId="{50E8C07B-DDAD-A548-B7EA-C2BF2609F3EE}" type="pres">
      <dgm:prSet presAssocID="{FA73E837-0597-9946-AE3B-0A4F9B97C6CB}" presName="node" presStyleLbl="node1" presStyleIdx="2" presStyleCnt="7">
        <dgm:presLayoutVars>
          <dgm:bulletEnabled val="1"/>
        </dgm:presLayoutVars>
      </dgm:prSet>
      <dgm:spPr/>
    </dgm:pt>
    <dgm:pt modelId="{8AB5785B-5963-3749-9852-EEAFB439BC7C}" type="pres">
      <dgm:prSet presAssocID="{1DB92BE5-FFC2-7A46-A96D-A41165265D7E}" presName="sibTrans" presStyleCnt="0"/>
      <dgm:spPr/>
    </dgm:pt>
    <dgm:pt modelId="{AF4D2DF4-6E87-EA42-9B52-E53E3341CEDF}" type="pres">
      <dgm:prSet presAssocID="{6764E093-0FB4-D647-8621-3B682C718286}" presName="node" presStyleLbl="node1" presStyleIdx="3" presStyleCnt="7">
        <dgm:presLayoutVars>
          <dgm:bulletEnabled val="1"/>
        </dgm:presLayoutVars>
      </dgm:prSet>
      <dgm:spPr/>
    </dgm:pt>
    <dgm:pt modelId="{42D1F443-E991-094D-93FB-85501F35EF91}" type="pres">
      <dgm:prSet presAssocID="{B522BA63-A959-F84B-9A29-E5EDC0EE13B2}" presName="sibTrans" presStyleCnt="0"/>
      <dgm:spPr/>
    </dgm:pt>
    <dgm:pt modelId="{C5E42CCB-0A15-DA4D-AA46-95B1414444C9}" type="pres">
      <dgm:prSet presAssocID="{0910E1AD-70DE-AD4C-A78B-647A49769538}" presName="node" presStyleLbl="node1" presStyleIdx="4" presStyleCnt="7">
        <dgm:presLayoutVars>
          <dgm:bulletEnabled val="1"/>
        </dgm:presLayoutVars>
      </dgm:prSet>
      <dgm:spPr/>
    </dgm:pt>
    <dgm:pt modelId="{8BF9A50D-1187-FC44-B866-FB2B42E14235}" type="pres">
      <dgm:prSet presAssocID="{D454085A-63E8-DB4C-A4E6-37DC73B6B4CC}" presName="sibTrans" presStyleCnt="0"/>
      <dgm:spPr/>
    </dgm:pt>
    <dgm:pt modelId="{9AEB48EA-60E9-E743-B252-79444CD19CF1}" type="pres">
      <dgm:prSet presAssocID="{3F13379F-E63D-D749-A8BF-7AC942284780}" presName="node" presStyleLbl="node1" presStyleIdx="5" presStyleCnt="7">
        <dgm:presLayoutVars>
          <dgm:bulletEnabled val="1"/>
        </dgm:presLayoutVars>
      </dgm:prSet>
      <dgm:spPr/>
    </dgm:pt>
    <dgm:pt modelId="{85C9DF4F-0CE9-BA40-B2C6-053170882ABC}" type="pres">
      <dgm:prSet presAssocID="{07344CB2-6102-E54F-B231-6AE068DCEC8A}" presName="sibTrans" presStyleCnt="0"/>
      <dgm:spPr/>
    </dgm:pt>
    <dgm:pt modelId="{620DD8A7-F525-C94C-BFFB-38D828981B57}" type="pres">
      <dgm:prSet presAssocID="{16F85A85-BAC2-EE42-A0E7-4FC3923B6366}" presName="node" presStyleLbl="node1" presStyleIdx="6" presStyleCnt="7">
        <dgm:presLayoutVars>
          <dgm:bulletEnabled val="1"/>
        </dgm:presLayoutVars>
      </dgm:prSet>
      <dgm:spPr/>
    </dgm:pt>
  </dgm:ptLst>
  <dgm:cxnLst>
    <dgm:cxn modelId="{21D68902-6FE8-A54F-8833-DA1A4918D3B6}" type="presOf" srcId="{E38F65A2-10EB-0743-B81C-2676489AD5AD}" destId="{620DD8A7-F525-C94C-BFFB-38D828981B57}" srcOrd="0" destOrd="3" presId="urn:microsoft.com/office/officeart/2005/8/layout/default"/>
    <dgm:cxn modelId="{36E2D10A-42EE-BB44-BF6C-1A40B3DC9313}" srcId="{7AB234CD-E969-734B-94C0-7F0FD59CF2AE}" destId="{AA58A80E-3B1C-9240-A777-145456E8E26C}" srcOrd="0" destOrd="0" parTransId="{BC46A197-FAA2-CA4D-82C4-E14460E5A137}" sibTransId="{F3951A81-E6CE-1A4A-846E-CF3379EB5FA0}"/>
    <dgm:cxn modelId="{9B3EAD0C-E790-FD43-9E9B-ACEDC7D43D32}" type="presOf" srcId="{AA58A80E-3B1C-9240-A777-145456E8E26C}" destId="{98FDBE7F-0CC7-7447-8772-ABCB834FAAC9}" srcOrd="0" destOrd="0" presId="urn:microsoft.com/office/officeart/2005/8/layout/default"/>
    <dgm:cxn modelId="{7E4D190F-B455-4047-AD18-33ED20013D2A}" type="presOf" srcId="{A273D159-566C-5142-846A-3BCB0F18BC47}" destId="{9AEB48EA-60E9-E743-B252-79444CD19CF1}" srcOrd="0" destOrd="3" presId="urn:microsoft.com/office/officeart/2005/8/layout/default"/>
    <dgm:cxn modelId="{07019314-27DB-8742-A306-862A6A87179F}" srcId="{3F13379F-E63D-D749-A8BF-7AC942284780}" destId="{A273D159-566C-5142-846A-3BCB0F18BC47}" srcOrd="2" destOrd="0" parTransId="{084B6C4A-E69D-9C49-9EF9-86FA483D498F}" sibTransId="{39E38F3E-8355-464A-A9DA-8DB91A68DC81}"/>
    <dgm:cxn modelId="{75FFCF1A-D3B1-234D-B003-39CA677F92C4}" type="presOf" srcId="{5C97748B-D1C7-6344-A24E-F335C32CC875}" destId="{9AEB48EA-60E9-E743-B252-79444CD19CF1}" srcOrd="0" destOrd="2" presId="urn:microsoft.com/office/officeart/2005/8/layout/default"/>
    <dgm:cxn modelId="{DABA7031-5A0E-1240-B7DB-A8D7495E5211}" srcId="{16F85A85-BAC2-EE42-A0E7-4FC3923B6366}" destId="{1A6FCA96-7822-0647-AF8B-2AEA70C562C6}" srcOrd="0" destOrd="0" parTransId="{909FDB43-B757-2C45-B1AA-FB0A2687E4B4}" sibTransId="{4CF0C478-3944-3142-9EFD-CABA023E0670}"/>
    <dgm:cxn modelId="{2301BA35-117A-1941-AC54-A97CCA7290D7}" type="presOf" srcId="{1A6FCA96-7822-0647-AF8B-2AEA70C562C6}" destId="{620DD8A7-F525-C94C-BFFB-38D828981B57}" srcOrd="0" destOrd="1" presId="urn:microsoft.com/office/officeart/2005/8/layout/default"/>
    <dgm:cxn modelId="{883C0545-B4B9-3945-B14C-629E1487E47F}" srcId="{3F13379F-E63D-D749-A8BF-7AC942284780}" destId="{8C4B9119-1FC4-2D41-A2C8-67DC6EBC505C}" srcOrd="0" destOrd="0" parTransId="{71F18CAA-1156-B44B-8BB4-2315928BBF9D}" sibTransId="{18BF85CE-C3F9-E64A-988F-8B4B387757EB}"/>
    <dgm:cxn modelId="{DC067948-6774-3642-A545-68B338A2C9FC}" srcId="{16F85A85-BAC2-EE42-A0E7-4FC3923B6366}" destId="{490E156E-252E-B247-BA9B-BBCDC9CC135D}" srcOrd="1" destOrd="0" parTransId="{758625BF-7523-5548-B905-83013DEC3D99}" sibTransId="{5F79C141-7F15-DB40-B2F7-1B71FF9AC100}"/>
    <dgm:cxn modelId="{5DFDA848-8A8A-7F4E-9E46-A0CC855A8FC3}" type="presOf" srcId="{490E156E-252E-B247-BA9B-BBCDC9CC135D}" destId="{620DD8A7-F525-C94C-BFFB-38D828981B57}" srcOrd="0" destOrd="2" presId="urn:microsoft.com/office/officeart/2005/8/layout/default"/>
    <dgm:cxn modelId="{F944604A-E009-864F-BAD3-DDD1501B71BE}" srcId="{7AB234CD-E969-734B-94C0-7F0FD59CF2AE}" destId="{0C6D959F-00B6-8545-8F5F-8598C0F9F572}" srcOrd="1" destOrd="0" parTransId="{FA5B59EA-527E-DE44-9804-EDAFCD497B9A}" sibTransId="{4FF44999-B26A-0243-95DD-44D0D04453AB}"/>
    <dgm:cxn modelId="{C8FFCD4A-93DE-0A4F-99C0-B4AD84927A86}" type="presOf" srcId="{3F13379F-E63D-D749-A8BF-7AC942284780}" destId="{9AEB48EA-60E9-E743-B252-79444CD19CF1}" srcOrd="0" destOrd="0" presId="urn:microsoft.com/office/officeart/2005/8/layout/default"/>
    <dgm:cxn modelId="{8EF6C75F-C451-9146-BAFE-F13A6D63ED72}" srcId="{7AB234CD-E969-734B-94C0-7F0FD59CF2AE}" destId="{3F13379F-E63D-D749-A8BF-7AC942284780}" srcOrd="5" destOrd="0" parTransId="{8980BEF5-6A56-1B4B-865F-F34580A8ED4C}" sibTransId="{07344CB2-6102-E54F-B231-6AE068DCEC8A}"/>
    <dgm:cxn modelId="{00F6F762-EED0-3447-92E2-92A3B6D8612B}" type="presOf" srcId="{6764E093-0FB4-D647-8621-3B682C718286}" destId="{AF4D2DF4-6E87-EA42-9B52-E53E3341CEDF}" srcOrd="0" destOrd="0" presId="urn:microsoft.com/office/officeart/2005/8/layout/default"/>
    <dgm:cxn modelId="{87737483-5E4F-0B46-942C-054E870F5398}" srcId="{7AB234CD-E969-734B-94C0-7F0FD59CF2AE}" destId="{6764E093-0FB4-D647-8621-3B682C718286}" srcOrd="3" destOrd="0" parTransId="{FB23F431-3A96-284F-B9A3-C692EC88D100}" sibTransId="{B522BA63-A959-F84B-9A29-E5EDC0EE13B2}"/>
    <dgm:cxn modelId="{68873E8F-D35D-BA4D-856F-533EA15D7A0A}" type="presOf" srcId="{FA73E837-0597-9946-AE3B-0A4F9B97C6CB}" destId="{50E8C07B-DDAD-A548-B7EA-C2BF2609F3EE}" srcOrd="0" destOrd="0" presId="urn:microsoft.com/office/officeart/2005/8/layout/default"/>
    <dgm:cxn modelId="{B26A908F-6D3B-A04E-82C9-3997556C90DB}" type="presOf" srcId="{16F85A85-BAC2-EE42-A0E7-4FC3923B6366}" destId="{620DD8A7-F525-C94C-BFFB-38D828981B57}" srcOrd="0" destOrd="0" presId="urn:microsoft.com/office/officeart/2005/8/layout/default"/>
    <dgm:cxn modelId="{A409E79E-63E2-8E45-899B-54D27C602F8A}" srcId="{7AB234CD-E969-734B-94C0-7F0FD59CF2AE}" destId="{FA73E837-0597-9946-AE3B-0A4F9B97C6CB}" srcOrd="2" destOrd="0" parTransId="{35AD0C10-EFAC-314C-B75E-F07A7B021C98}" sibTransId="{1DB92BE5-FFC2-7A46-A96D-A41165265D7E}"/>
    <dgm:cxn modelId="{169B8AAC-DDC3-DE41-9ECC-2DCAEEC45079}" srcId="{3F13379F-E63D-D749-A8BF-7AC942284780}" destId="{5C97748B-D1C7-6344-A24E-F335C32CC875}" srcOrd="1" destOrd="0" parTransId="{BBD91597-B07E-7D42-A273-DDEA302E73B3}" sibTransId="{DC85DDE6-E25F-874F-A23F-4F957C6D7F72}"/>
    <dgm:cxn modelId="{2906B3AE-5DDD-6C43-BD01-CC692CFEB535}" srcId="{7AB234CD-E969-734B-94C0-7F0FD59CF2AE}" destId="{16F85A85-BAC2-EE42-A0E7-4FC3923B6366}" srcOrd="6" destOrd="0" parTransId="{3C9A41B7-2925-534F-8C49-FC7A5650CC92}" sibTransId="{5004D888-D6DC-8A43-AF73-B3C4B803F417}"/>
    <dgm:cxn modelId="{04C7A3AF-8797-DE46-89B9-8315C7B90BFB}" srcId="{16F85A85-BAC2-EE42-A0E7-4FC3923B6366}" destId="{E38F65A2-10EB-0743-B81C-2676489AD5AD}" srcOrd="2" destOrd="0" parTransId="{24E0B106-792C-6E4C-B861-47B515EF1512}" sibTransId="{C32A4E69-5310-1543-B537-050480D9B4A1}"/>
    <dgm:cxn modelId="{11182EB0-5121-044D-BC6E-E2D04B34CF75}" type="presOf" srcId="{0C6D959F-00B6-8545-8F5F-8598C0F9F572}" destId="{2E8ABF4D-3F79-6548-8AEB-3B4010C4FC96}" srcOrd="0" destOrd="0" presId="urn:microsoft.com/office/officeart/2005/8/layout/default"/>
    <dgm:cxn modelId="{74FA59C1-8937-1348-9CA0-B7A0975B8DF1}" type="presOf" srcId="{0910E1AD-70DE-AD4C-A78B-647A49769538}" destId="{C5E42CCB-0A15-DA4D-AA46-95B1414444C9}" srcOrd="0" destOrd="0" presId="urn:microsoft.com/office/officeart/2005/8/layout/default"/>
    <dgm:cxn modelId="{D3B620C4-25EF-8A4C-924D-17CEB9FE50F6}" type="presOf" srcId="{7AB234CD-E969-734B-94C0-7F0FD59CF2AE}" destId="{489CD7D7-58DB-3D41-AF7A-5BBA32A1DDB0}" srcOrd="0" destOrd="0" presId="urn:microsoft.com/office/officeart/2005/8/layout/default"/>
    <dgm:cxn modelId="{712E7BE8-4A43-F743-A99E-204C4D2D7C6D}" srcId="{7AB234CD-E969-734B-94C0-7F0FD59CF2AE}" destId="{0910E1AD-70DE-AD4C-A78B-647A49769538}" srcOrd="4" destOrd="0" parTransId="{0C902FEB-D782-5D4D-835B-7F4709AFF3F7}" sibTransId="{D454085A-63E8-DB4C-A4E6-37DC73B6B4CC}"/>
    <dgm:cxn modelId="{9C4B49E9-95C2-CD47-ACB6-3E168278874F}" type="presOf" srcId="{F11624B2-EB2B-8345-AF40-8D41550A350F}" destId="{620DD8A7-F525-C94C-BFFB-38D828981B57}" srcOrd="0" destOrd="4" presId="urn:microsoft.com/office/officeart/2005/8/layout/default"/>
    <dgm:cxn modelId="{9C132FEE-C65C-0C4C-9AED-CE512BA7182F}" type="presOf" srcId="{8C4B9119-1FC4-2D41-A2C8-67DC6EBC505C}" destId="{9AEB48EA-60E9-E743-B252-79444CD19CF1}" srcOrd="0" destOrd="1" presId="urn:microsoft.com/office/officeart/2005/8/layout/default"/>
    <dgm:cxn modelId="{677DA4F3-79B7-7347-85BB-6CA2EBD32D48}" srcId="{16F85A85-BAC2-EE42-A0E7-4FC3923B6366}" destId="{F11624B2-EB2B-8345-AF40-8D41550A350F}" srcOrd="3" destOrd="0" parTransId="{093A6C5E-3B61-8841-BBE2-571B5D939F95}" sibTransId="{5F2C50BC-1064-1349-A40E-749CA8BCB2ED}"/>
    <dgm:cxn modelId="{61C97E5D-86B4-424C-8685-1A3AC53013EA}" type="presParOf" srcId="{489CD7D7-58DB-3D41-AF7A-5BBA32A1DDB0}" destId="{98FDBE7F-0CC7-7447-8772-ABCB834FAAC9}" srcOrd="0" destOrd="0" presId="urn:microsoft.com/office/officeart/2005/8/layout/default"/>
    <dgm:cxn modelId="{AF2D27B5-300A-6A44-B426-CD8F124E7D09}" type="presParOf" srcId="{489CD7D7-58DB-3D41-AF7A-5BBA32A1DDB0}" destId="{59F486DE-7BCA-4E46-9A1C-D9EA8FD96561}" srcOrd="1" destOrd="0" presId="urn:microsoft.com/office/officeart/2005/8/layout/default"/>
    <dgm:cxn modelId="{E862B8E9-EBB2-E747-9266-1F9F8C63AA03}" type="presParOf" srcId="{489CD7D7-58DB-3D41-AF7A-5BBA32A1DDB0}" destId="{2E8ABF4D-3F79-6548-8AEB-3B4010C4FC96}" srcOrd="2" destOrd="0" presId="urn:microsoft.com/office/officeart/2005/8/layout/default"/>
    <dgm:cxn modelId="{F297D249-E4D9-724F-90C1-A74ABEDE3172}" type="presParOf" srcId="{489CD7D7-58DB-3D41-AF7A-5BBA32A1DDB0}" destId="{B5C2B0E5-064D-6F4D-A3BD-13B042571FDE}" srcOrd="3" destOrd="0" presId="urn:microsoft.com/office/officeart/2005/8/layout/default"/>
    <dgm:cxn modelId="{D3D07AA0-2FDA-3D41-8F14-625BFF4920ED}" type="presParOf" srcId="{489CD7D7-58DB-3D41-AF7A-5BBA32A1DDB0}" destId="{50E8C07B-DDAD-A548-B7EA-C2BF2609F3EE}" srcOrd="4" destOrd="0" presId="urn:microsoft.com/office/officeart/2005/8/layout/default"/>
    <dgm:cxn modelId="{60E87723-8E04-4246-ABD6-EF5066B98FD6}" type="presParOf" srcId="{489CD7D7-58DB-3D41-AF7A-5BBA32A1DDB0}" destId="{8AB5785B-5963-3749-9852-EEAFB439BC7C}" srcOrd="5" destOrd="0" presId="urn:microsoft.com/office/officeart/2005/8/layout/default"/>
    <dgm:cxn modelId="{1B644903-E353-DE49-895E-417103101D0E}" type="presParOf" srcId="{489CD7D7-58DB-3D41-AF7A-5BBA32A1DDB0}" destId="{AF4D2DF4-6E87-EA42-9B52-E53E3341CEDF}" srcOrd="6" destOrd="0" presId="urn:microsoft.com/office/officeart/2005/8/layout/default"/>
    <dgm:cxn modelId="{89F89EC1-19C4-194A-A889-2986FB54C7A7}" type="presParOf" srcId="{489CD7D7-58DB-3D41-AF7A-5BBA32A1DDB0}" destId="{42D1F443-E991-094D-93FB-85501F35EF91}" srcOrd="7" destOrd="0" presId="urn:microsoft.com/office/officeart/2005/8/layout/default"/>
    <dgm:cxn modelId="{A0C9371E-0B46-5346-80DE-0252BA184367}" type="presParOf" srcId="{489CD7D7-58DB-3D41-AF7A-5BBA32A1DDB0}" destId="{C5E42CCB-0A15-DA4D-AA46-95B1414444C9}" srcOrd="8" destOrd="0" presId="urn:microsoft.com/office/officeart/2005/8/layout/default"/>
    <dgm:cxn modelId="{5FC87298-8E93-E64B-ADC3-60CDE3ED3AD2}" type="presParOf" srcId="{489CD7D7-58DB-3D41-AF7A-5BBA32A1DDB0}" destId="{8BF9A50D-1187-FC44-B866-FB2B42E14235}" srcOrd="9" destOrd="0" presId="urn:microsoft.com/office/officeart/2005/8/layout/default"/>
    <dgm:cxn modelId="{54752F60-CD25-BE4B-9DEC-177C50D97111}" type="presParOf" srcId="{489CD7D7-58DB-3D41-AF7A-5BBA32A1DDB0}" destId="{9AEB48EA-60E9-E743-B252-79444CD19CF1}" srcOrd="10" destOrd="0" presId="urn:microsoft.com/office/officeart/2005/8/layout/default"/>
    <dgm:cxn modelId="{60573DBD-DFB8-444E-86E2-4305B1B34968}" type="presParOf" srcId="{489CD7D7-58DB-3D41-AF7A-5BBA32A1DDB0}" destId="{85C9DF4F-0CE9-BA40-B2C6-053170882ABC}" srcOrd="11" destOrd="0" presId="urn:microsoft.com/office/officeart/2005/8/layout/default"/>
    <dgm:cxn modelId="{D0658C14-918C-1C49-AC9F-FD20B404ECC2}" type="presParOf" srcId="{489CD7D7-58DB-3D41-AF7A-5BBA32A1DDB0}" destId="{620DD8A7-F525-C94C-BFFB-38D828981B57}"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1B7043D-FD94-A446-8C24-5852576416FF}"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50512198-B3AE-4749-B649-27DB80AE8911}">
      <dgm:prSet/>
      <dgm:spPr/>
      <dgm:t>
        <a:bodyPr/>
        <a:lstStyle/>
        <a:p>
          <a:r>
            <a:rPr lang="en-GB" dirty="0">
              <a:solidFill>
                <a:schemeClr val="tx1"/>
              </a:solidFill>
            </a:rPr>
            <a:t>activity name</a:t>
          </a:r>
          <a:endParaRPr lang="en-MK" dirty="0">
            <a:solidFill>
              <a:schemeClr val="tx1"/>
            </a:solidFill>
          </a:endParaRPr>
        </a:p>
      </dgm:t>
    </dgm:pt>
    <dgm:pt modelId="{2A5C8D1C-AE7A-C04F-8D03-5909F669868C}" type="parTrans" cxnId="{A37B3617-02D9-ED46-9048-F64B0849BD0A}">
      <dgm:prSet/>
      <dgm:spPr/>
      <dgm:t>
        <a:bodyPr/>
        <a:lstStyle/>
        <a:p>
          <a:endParaRPr lang="en-GB">
            <a:solidFill>
              <a:schemeClr val="tx1"/>
            </a:solidFill>
          </a:endParaRPr>
        </a:p>
      </dgm:t>
    </dgm:pt>
    <dgm:pt modelId="{BEC47136-FA3D-CC4A-96C3-6FD37DC63A5C}" type="sibTrans" cxnId="{A37B3617-02D9-ED46-9048-F64B0849BD0A}">
      <dgm:prSet/>
      <dgm:spPr/>
      <dgm:t>
        <a:bodyPr/>
        <a:lstStyle/>
        <a:p>
          <a:endParaRPr lang="en-GB">
            <a:solidFill>
              <a:schemeClr val="tx1"/>
            </a:solidFill>
          </a:endParaRPr>
        </a:p>
      </dgm:t>
    </dgm:pt>
    <dgm:pt modelId="{C2B3A989-156D-C948-A33F-9790899DBFFA}">
      <dgm:prSet/>
      <dgm:spPr/>
      <dgm:t>
        <a:bodyPr/>
        <a:lstStyle/>
        <a:p>
          <a:r>
            <a:rPr lang="en-GB">
              <a:solidFill>
                <a:schemeClr val="tx1"/>
              </a:solidFill>
            </a:rPr>
            <a:t>short description</a:t>
          </a:r>
          <a:endParaRPr lang="en-MK">
            <a:solidFill>
              <a:schemeClr val="tx1"/>
            </a:solidFill>
          </a:endParaRPr>
        </a:p>
      </dgm:t>
    </dgm:pt>
    <dgm:pt modelId="{6820AB31-23E9-C94B-9B34-1E394E98D66A}" type="parTrans" cxnId="{3053D246-7735-4445-9AD3-1CB88B910F77}">
      <dgm:prSet/>
      <dgm:spPr/>
      <dgm:t>
        <a:bodyPr/>
        <a:lstStyle/>
        <a:p>
          <a:endParaRPr lang="en-GB">
            <a:solidFill>
              <a:schemeClr val="tx1"/>
            </a:solidFill>
          </a:endParaRPr>
        </a:p>
      </dgm:t>
    </dgm:pt>
    <dgm:pt modelId="{09DB065B-AC20-0343-A6CC-3F2A13A8BCA5}" type="sibTrans" cxnId="{3053D246-7735-4445-9AD3-1CB88B910F77}">
      <dgm:prSet/>
      <dgm:spPr/>
      <dgm:t>
        <a:bodyPr/>
        <a:lstStyle/>
        <a:p>
          <a:endParaRPr lang="en-GB">
            <a:solidFill>
              <a:schemeClr val="tx1"/>
            </a:solidFill>
          </a:endParaRPr>
        </a:p>
      </dgm:t>
    </dgm:pt>
    <dgm:pt modelId="{45AA1332-D309-9546-BAEB-ACD2C9BBBF9A}">
      <dgm:prSet/>
      <dgm:spPr/>
      <dgm:t>
        <a:bodyPr/>
        <a:lstStyle/>
        <a:p>
          <a:r>
            <a:rPr lang="en-GB">
              <a:solidFill>
                <a:schemeClr val="tx1"/>
              </a:solidFill>
            </a:rPr>
            <a:t>duration</a:t>
          </a:r>
          <a:endParaRPr lang="en-MK">
            <a:solidFill>
              <a:schemeClr val="tx1"/>
            </a:solidFill>
          </a:endParaRPr>
        </a:p>
      </dgm:t>
    </dgm:pt>
    <dgm:pt modelId="{22FE15DD-BC39-584E-B449-47C6A770A920}" type="parTrans" cxnId="{59D240F0-CADF-9545-8397-B78A24C81D5C}">
      <dgm:prSet/>
      <dgm:spPr/>
      <dgm:t>
        <a:bodyPr/>
        <a:lstStyle/>
        <a:p>
          <a:endParaRPr lang="en-GB">
            <a:solidFill>
              <a:schemeClr val="tx1"/>
            </a:solidFill>
          </a:endParaRPr>
        </a:p>
      </dgm:t>
    </dgm:pt>
    <dgm:pt modelId="{CA0AB0D5-1D30-4141-AC70-342BE152E8B4}" type="sibTrans" cxnId="{59D240F0-CADF-9545-8397-B78A24C81D5C}">
      <dgm:prSet/>
      <dgm:spPr/>
      <dgm:t>
        <a:bodyPr/>
        <a:lstStyle/>
        <a:p>
          <a:endParaRPr lang="en-GB">
            <a:solidFill>
              <a:schemeClr val="tx1"/>
            </a:solidFill>
          </a:endParaRPr>
        </a:p>
      </dgm:t>
    </dgm:pt>
    <dgm:pt modelId="{D3B3A21B-120C-754C-8F8F-FEF549E3D862}">
      <dgm:prSet/>
      <dgm:spPr>
        <a:solidFill>
          <a:schemeClr val="accent1"/>
        </a:solidFill>
      </dgm:spPr>
      <dgm:t>
        <a:bodyPr/>
        <a:lstStyle/>
        <a:p>
          <a:r>
            <a:rPr lang="en-GB" dirty="0">
              <a:solidFill>
                <a:schemeClr val="tx1"/>
              </a:solidFill>
            </a:rPr>
            <a:t>number of people</a:t>
          </a:r>
          <a:endParaRPr lang="en-MK" dirty="0">
            <a:solidFill>
              <a:schemeClr val="tx1"/>
            </a:solidFill>
          </a:endParaRPr>
        </a:p>
      </dgm:t>
    </dgm:pt>
    <dgm:pt modelId="{332DDF5C-8F9D-3346-851D-D4AC5841325D}" type="parTrans" cxnId="{B87B5F5A-1C9D-1143-AD9F-4BFD08DFFA39}">
      <dgm:prSet/>
      <dgm:spPr/>
      <dgm:t>
        <a:bodyPr/>
        <a:lstStyle/>
        <a:p>
          <a:endParaRPr lang="en-GB">
            <a:solidFill>
              <a:schemeClr val="tx1"/>
            </a:solidFill>
          </a:endParaRPr>
        </a:p>
      </dgm:t>
    </dgm:pt>
    <dgm:pt modelId="{234BFD9E-E7F9-8947-923C-74CE833BDFE4}" type="sibTrans" cxnId="{B87B5F5A-1C9D-1143-AD9F-4BFD08DFFA39}">
      <dgm:prSet/>
      <dgm:spPr/>
      <dgm:t>
        <a:bodyPr/>
        <a:lstStyle/>
        <a:p>
          <a:endParaRPr lang="en-GB">
            <a:solidFill>
              <a:schemeClr val="tx1"/>
            </a:solidFill>
          </a:endParaRPr>
        </a:p>
      </dgm:t>
    </dgm:pt>
    <dgm:pt modelId="{AE7CFE0A-7E1D-9C4B-A03F-131B2073E90D}">
      <dgm:prSet/>
      <dgm:spPr/>
      <dgm:t>
        <a:bodyPr/>
        <a:lstStyle/>
        <a:p>
          <a:r>
            <a:rPr lang="en-GB">
              <a:solidFill>
                <a:schemeClr val="tx1"/>
              </a:solidFill>
            </a:rPr>
            <a:t>goal</a:t>
          </a:r>
          <a:endParaRPr lang="en-MK">
            <a:solidFill>
              <a:schemeClr val="tx1"/>
            </a:solidFill>
          </a:endParaRPr>
        </a:p>
      </dgm:t>
    </dgm:pt>
    <dgm:pt modelId="{26C65BB0-EB38-284F-B225-214C51E432DF}" type="parTrans" cxnId="{642BB053-9942-2E43-9B5A-D75486AB2C39}">
      <dgm:prSet/>
      <dgm:spPr/>
      <dgm:t>
        <a:bodyPr/>
        <a:lstStyle/>
        <a:p>
          <a:endParaRPr lang="en-GB">
            <a:solidFill>
              <a:schemeClr val="tx1"/>
            </a:solidFill>
          </a:endParaRPr>
        </a:p>
      </dgm:t>
    </dgm:pt>
    <dgm:pt modelId="{F5F74A01-9D39-FB45-B444-2E51D406EC7D}" type="sibTrans" cxnId="{642BB053-9942-2E43-9B5A-D75486AB2C39}">
      <dgm:prSet/>
      <dgm:spPr/>
      <dgm:t>
        <a:bodyPr/>
        <a:lstStyle/>
        <a:p>
          <a:endParaRPr lang="en-GB">
            <a:solidFill>
              <a:schemeClr val="tx1"/>
            </a:solidFill>
          </a:endParaRPr>
        </a:p>
      </dgm:t>
    </dgm:pt>
    <dgm:pt modelId="{4796BD5A-9E2B-3E4E-9912-3DDB41929409}">
      <dgm:prSet/>
      <dgm:spPr/>
      <dgm:t>
        <a:bodyPr/>
        <a:lstStyle/>
        <a:p>
          <a:r>
            <a:rPr lang="en-GB">
              <a:solidFill>
                <a:schemeClr val="tx1"/>
              </a:solidFill>
            </a:rPr>
            <a:t>materials</a:t>
          </a:r>
          <a:endParaRPr lang="en-MK">
            <a:solidFill>
              <a:schemeClr val="tx1"/>
            </a:solidFill>
          </a:endParaRPr>
        </a:p>
      </dgm:t>
    </dgm:pt>
    <dgm:pt modelId="{679F1600-029C-6C42-AD36-84AE8FD0403D}" type="parTrans" cxnId="{BBD089C6-E224-1848-B715-522B12A6A9D1}">
      <dgm:prSet/>
      <dgm:spPr/>
      <dgm:t>
        <a:bodyPr/>
        <a:lstStyle/>
        <a:p>
          <a:endParaRPr lang="en-GB">
            <a:solidFill>
              <a:schemeClr val="tx1"/>
            </a:solidFill>
          </a:endParaRPr>
        </a:p>
      </dgm:t>
    </dgm:pt>
    <dgm:pt modelId="{C85C7BA2-75E2-C647-BB57-253AF7D4FC6A}" type="sibTrans" cxnId="{BBD089C6-E224-1848-B715-522B12A6A9D1}">
      <dgm:prSet/>
      <dgm:spPr/>
      <dgm:t>
        <a:bodyPr/>
        <a:lstStyle/>
        <a:p>
          <a:endParaRPr lang="en-GB">
            <a:solidFill>
              <a:schemeClr val="tx1"/>
            </a:solidFill>
          </a:endParaRPr>
        </a:p>
      </dgm:t>
    </dgm:pt>
    <dgm:pt modelId="{35A4DB93-B5E2-4C4D-8DBE-9FC11078DD56}">
      <dgm:prSet/>
      <dgm:spPr/>
      <dgm:t>
        <a:bodyPr/>
        <a:lstStyle/>
        <a:p>
          <a:r>
            <a:rPr lang="en-GB">
              <a:solidFill>
                <a:schemeClr val="tx1"/>
              </a:solidFill>
            </a:rPr>
            <a:t>instructions</a:t>
          </a:r>
          <a:endParaRPr lang="en-MK">
            <a:solidFill>
              <a:schemeClr val="tx1"/>
            </a:solidFill>
          </a:endParaRPr>
        </a:p>
      </dgm:t>
    </dgm:pt>
    <dgm:pt modelId="{E2827E3F-32B8-964B-8B02-4272AE4E5258}" type="parTrans" cxnId="{447E0AA0-B6DB-4449-9A5F-DFE1B98D0EF2}">
      <dgm:prSet/>
      <dgm:spPr/>
      <dgm:t>
        <a:bodyPr/>
        <a:lstStyle/>
        <a:p>
          <a:endParaRPr lang="en-GB">
            <a:solidFill>
              <a:schemeClr val="tx1"/>
            </a:solidFill>
          </a:endParaRPr>
        </a:p>
      </dgm:t>
    </dgm:pt>
    <dgm:pt modelId="{1C1051FC-0B3E-9D47-9A61-3C75EEA93558}" type="sibTrans" cxnId="{447E0AA0-B6DB-4449-9A5F-DFE1B98D0EF2}">
      <dgm:prSet/>
      <dgm:spPr/>
      <dgm:t>
        <a:bodyPr/>
        <a:lstStyle/>
        <a:p>
          <a:endParaRPr lang="en-GB">
            <a:solidFill>
              <a:schemeClr val="tx1"/>
            </a:solidFill>
          </a:endParaRPr>
        </a:p>
      </dgm:t>
    </dgm:pt>
    <dgm:pt modelId="{E3083C5B-5F83-A540-BB91-3D1A80A18B11}">
      <dgm:prSet/>
      <dgm:spPr/>
      <dgm:t>
        <a:bodyPr/>
        <a:lstStyle/>
        <a:p>
          <a:r>
            <a:rPr lang="en-GB">
              <a:solidFill>
                <a:schemeClr val="tx1"/>
              </a:solidFill>
            </a:rPr>
            <a:t>tips and tricks</a:t>
          </a:r>
          <a:endParaRPr lang="en-MK">
            <a:solidFill>
              <a:schemeClr val="tx1"/>
            </a:solidFill>
          </a:endParaRPr>
        </a:p>
      </dgm:t>
    </dgm:pt>
    <dgm:pt modelId="{04E4DDD8-A4CA-B743-8AFC-BBC60934663A}" type="parTrans" cxnId="{7C5B8F9B-AD2D-7D47-A3C8-015717A2F527}">
      <dgm:prSet/>
      <dgm:spPr/>
      <dgm:t>
        <a:bodyPr/>
        <a:lstStyle/>
        <a:p>
          <a:endParaRPr lang="en-GB">
            <a:solidFill>
              <a:schemeClr val="tx1"/>
            </a:solidFill>
          </a:endParaRPr>
        </a:p>
      </dgm:t>
    </dgm:pt>
    <dgm:pt modelId="{0C71877E-F425-BB4B-B2AA-A33BAF046F24}" type="sibTrans" cxnId="{7C5B8F9B-AD2D-7D47-A3C8-015717A2F527}">
      <dgm:prSet/>
      <dgm:spPr/>
      <dgm:t>
        <a:bodyPr/>
        <a:lstStyle/>
        <a:p>
          <a:endParaRPr lang="en-GB">
            <a:solidFill>
              <a:schemeClr val="tx1"/>
            </a:solidFill>
          </a:endParaRPr>
        </a:p>
      </dgm:t>
    </dgm:pt>
    <dgm:pt modelId="{91E4B700-D116-C94D-B503-4320C552ECCA}">
      <dgm:prSet/>
      <dgm:spPr>
        <a:solidFill>
          <a:schemeClr val="accent1"/>
        </a:solidFill>
      </dgm:spPr>
      <dgm:t>
        <a:bodyPr/>
        <a:lstStyle/>
        <a:p>
          <a:r>
            <a:rPr lang="en-GB" dirty="0">
              <a:solidFill>
                <a:schemeClr val="tx1"/>
              </a:solidFill>
            </a:rPr>
            <a:t>related sources</a:t>
          </a:r>
          <a:endParaRPr lang="en-MK" dirty="0">
            <a:solidFill>
              <a:schemeClr val="tx1"/>
            </a:solidFill>
          </a:endParaRPr>
        </a:p>
      </dgm:t>
    </dgm:pt>
    <dgm:pt modelId="{6EE31692-9C05-4044-8E40-130989812E2B}" type="parTrans" cxnId="{882CA173-3C49-3440-9253-7C6CE21B4B24}">
      <dgm:prSet/>
      <dgm:spPr/>
      <dgm:t>
        <a:bodyPr/>
        <a:lstStyle/>
        <a:p>
          <a:endParaRPr lang="en-GB">
            <a:solidFill>
              <a:schemeClr val="tx1"/>
            </a:solidFill>
          </a:endParaRPr>
        </a:p>
      </dgm:t>
    </dgm:pt>
    <dgm:pt modelId="{5F3B28E0-DE42-3D4D-BA43-223AC3BAC30F}" type="sibTrans" cxnId="{882CA173-3C49-3440-9253-7C6CE21B4B24}">
      <dgm:prSet/>
      <dgm:spPr/>
      <dgm:t>
        <a:bodyPr/>
        <a:lstStyle/>
        <a:p>
          <a:endParaRPr lang="en-GB">
            <a:solidFill>
              <a:schemeClr val="tx1"/>
            </a:solidFill>
          </a:endParaRPr>
        </a:p>
      </dgm:t>
    </dgm:pt>
    <dgm:pt modelId="{17BF4FB6-C0F9-2748-8589-E7715CD6FC24}">
      <dgm:prSet/>
      <dgm:spPr/>
      <dgm:t>
        <a:bodyPr/>
        <a:lstStyle/>
        <a:p>
          <a:r>
            <a:rPr lang="en-GB">
              <a:solidFill>
                <a:schemeClr val="tx1"/>
              </a:solidFill>
            </a:rPr>
            <a:t>comments</a:t>
          </a:r>
          <a:endParaRPr lang="en-MK">
            <a:solidFill>
              <a:schemeClr val="tx1"/>
            </a:solidFill>
          </a:endParaRPr>
        </a:p>
      </dgm:t>
    </dgm:pt>
    <dgm:pt modelId="{FDE07E5F-CB2A-EB46-A8CF-FD52A4C157DD}" type="parTrans" cxnId="{FD4FD865-36FD-3047-A6A9-EA39B104C8D1}">
      <dgm:prSet/>
      <dgm:spPr/>
      <dgm:t>
        <a:bodyPr/>
        <a:lstStyle/>
        <a:p>
          <a:endParaRPr lang="en-GB">
            <a:solidFill>
              <a:schemeClr val="tx1"/>
            </a:solidFill>
          </a:endParaRPr>
        </a:p>
      </dgm:t>
    </dgm:pt>
    <dgm:pt modelId="{7AAFB0CE-A62D-C341-A007-50B2663F5C1F}" type="sibTrans" cxnId="{FD4FD865-36FD-3047-A6A9-EA39B104C8D1}">
      <dgm:prSet/>
      <dgm:spPr/>
      <dgm:t>
        <a:bodyPr/>
        <a:lstStyle/>
        <a:p>
          <a:endParaRPr lang="en-GB">
            <a:solidFill>
              <a:schemeClr val="tx1"/>
            </a:solidFill>
          </a:endParaRPr>
        </a:p>
      </dgm:t>
    </dgm:pt>
    <dgm:pt modelId="{407BB4C0-CD28-D444-AB17-9C96A60E61C1}" type="pres">
      <dgm:prSet presAssocID="{91B7043D-FD94-A446-8C24-5852576416FF}" presName="diagram" presStyleCnt="0">
        <dgm:presLayoutVars>
          <dgm:dir/>
          <dgm:resizeHandles val="exact"/>
        </dgm:presLayoutVars>
      </dgm:prSet>
      <dgm:spPr/>
    </dgm:pt>
    <dgm:pt modelId="{122C3BE0-E0B5-9643-BEDA-AE362BFEAAEB}" type="pres">
      <dgm:prSet presAssocID="{50512198-B3AE-4749-B649-27DB80AE8911}" presName="node" presStyleLbl="node1" presStyleIdx="0" presStyleCnt="10">
        <dgm:presLayoutVars>
          <dgm:bulletEnabled val="1"/>
        </dgm:presLayoutVars>
      </dgm:prSet>
      <dgm:spPr/>
    </dgm:pt>
    <dgm:pt modelId="{3D6B6171-6574-3648-A3D7-4DD8A81C9099}" type="pres">
      <dgm:prSet presAssocID="{BEC47136-FA3D-CC4A-96C3-6FD37DC63A5C}" presName="sibTrans" presStyleCnt="0"/>
      <dgm:spPr/>
    </dgm:pt>
    <dgm:pt modelId="{9706CC65-E2E6-474F-A86C-21513000591C}" type="pres">
      <dgm:prSet presAssocID="{C2B3A989-156D-C948-A33F-9790899DBFFA}" presName="node" presStyleLbl="node1" presStyleIdx="1" presStyleCnt="10">
        <dgm:presLayoutVars>
          <dgm:bulletEnabled val="1"/>
        </dgm:presLayoutVars>
      </dgm:prSet>
      <dgm:spPr/>
    </dgm:pt>
    <dgm:pt modelId="{BCE4206C-D17E-8640-B223-E557BD55DD8E}" type="pres">
      <dgm:prSet presAssocID="{09DB065B-AC20-0343-A6CC-3F2A13A8BCA5}" presName="sibTrans" presStyleCnt="0"/>
      <dgm:spPr/>
    </dgm:pt>
    <dgm:pt modelId="{77017FF9-9405-0344-BFEF-317CC41F832E}" type="pres">
      <dgm:prSet presAssocID="{45AA1332-D309-9546-BAEB-ACD2C9BBBF9A}" presName="node" presStyleLbl="node1" presStyleIdx="2" presStyleCnt="10">
        <dgm:presLayoutVars>
          <dgm:bulletEnabled val="1"/>
        </dgm:presLayoutVars>
      </dgm:prSet>
      <dgm:spPr/>
    </dgm:pt>
    <dgm:pt modelId="{949C0FE9-60DE-A245-88BE-EFDA0AA71044}" type="pres">
      <dgm:prSet presAssocID="{CA0AB0D5-1D30-4141-AC70-342BE152E8B4}" presName="sibTrans" presStyleCnt="0"/>
      <dgm:spPr/>
    </dgm:pt>
    <dgm:pt modelId="{DB860FD0-3742-9646-85AE-F02F56D30DD4}" type="pres">
      <dgm:prSet presAssocID="{D3B3A21B-120C-754C-8F8F-FEF549E3D862}" presName="node" presStyleLbl="node1" presStyleIdx="3" presStyleCnt="10">
        <dgm:presLayoutVars>
          <dgm:bulletEnabled val="1"/>
        </dgm:presLayoutVars>
      </dgm:prSet>
      <dgm:spPr/>
    </dgm:pt>
    <dgm:pt modelId="{3A084900-1FE9-814B-AB11-553E60E998B2}" type="pres">
      <dgm:prSet presAssocID="{234BFD9E-E7F9-8947-923C-74CE833BDFE4}" presName="sibTrans" presStyleCnt="0"/>
      <dgm:spPr/>
    </dgm:pt>
    <dgm:pt modelId="{BBF9989A-A48B-8142-9BF1-A765B733643F}" type="pres">
      <dgm:prSet presAssocID="{AE7CFE0A-7E1D-9C4B-A03F-131B2073E90D}" presName="node" presStyleLbl="node1" presStyleIdx="4" presStyleCnt="10">
        <dgm:presLayoutVars>
          <dgm:bulletEnabled val="1"/>
        </dgm:presLayoutVars>
      </dgm:prSet>
      <dgm:spPr/>
    </dgm:pt>
    <dgm:pt modelId="{7257A3C5-16A6-AD4A-A5BA-64D51A3317BA}" type="pres">
      <dgm:prSet presAssocID="{F5F74A01-9D39-FB45-B444-2E51D406EC7D}" presName="sibTrans" presStyleCnt="0"/>
      <dgm:spPr/>
    </dgm:pt>
    <dgm:pt modelId="{2853F741-D898-1246-BDB0-D4D9526E1479}" type="pres">
      <dgm:prSet presAssocID="{4796BD5A-9E2B-3E4E-9912-3DDB41929409}" presName="node" presStyleLbl="node1" presStyleIdx="5" presStyleCnt="10">
        <dgm:presLayoutVars>
          <dgm:bulletEnabled val="1"/>
        </dgm:presLayoutVars>
      </dgm:prSet>
      <dgm:spPr/>
    </dgm:pt>
    <dgm:pt modelId="{DF82686E-B6B8-0C4E-A979-EA5BE4F57DB5}" type="pres">
      <dgm:prSet presAssocID="{C85C7BA2-75E2-C647-BB57-253AF7D4FC6A}" presName="sibTrans" presStyleCnt="0"/>
      <dgm:spPr/>
    </dgm:pt>
    <dgm:pt modelId="{4946B6CE-AC94-1642-A354-5BB5D3E94292}" type="pres">
      <dgm:prSet presAssocID="{35A4DB93-B5E2-4C4D-8DBE-9FC11078DD56}" presName="node" presStyleLbl="node1" presStyleIdx="6" presStyleCnt="10">
        <dgm:presLayoutVars>
          <dgm:bulletEnabled val="1"/>
        </dgm:presLayoutVars>
      </dgm:prSet>
      <dgm:spPr/>
    </dgm:pt>
    <dgm:pt modelId="{5B719095-7FA7-0B4D-AAA5-94F981F8217B}" type="pres">
      <dgm:prSet presAssocID="{1C1051FC-0B3E-9D47-9A61-3C75EEA93558}" presName="sibTrans" presStyleCnt="0"/>
      <dgm:spPr/>
    </dgm:pt>
    <dgm:pt modelId="{20F2158D-B4FD-A045-AD0D-E3ACC04FEAB9}" type="pres">
      <dgm:prSet presAssocID="{E3083C5B-5F83-A540-BB91-3D1A80A18B11}" presName="node" presStyleLbl="node1" presStyleIdx="7" presStyleCnt="10">
        <dgm:presLayoutVars>
          <dgm:bulletEnabled val="1"/>
        </dgm:presLayoutVars>
      </dgm:prSet>
      <dgm:spPr/>
    </dgm:pt>
    <dgm:pt modelId="{E25DBF17-A79E-C74C-B83E-1BD4571F7875}" type="pres">
      <dgm:prSet presAssocID="{0C71877E-F425-BB4B-B2AA-A33BAF046F24}" presName="sibTrans" presStyleCnt="0"/>
      <dgm:spPr/>
    </dgm:pt>
    <dgm:pt modelId="{50700826-8F6E-4A48-9D1C-4442DAF5050A}" type="pres">
      <dgm:prSet presAssocID="{91E4B700-D116-C94D-B503-4320C552ECCA}" presName="node" presStyleLbl="node1" presStyleIdx="8" presStyleCnt="10">
        <dgm:presLayoutVars>
          <dgm:bulletEnabled val="1"/>
        </dgm:presLayoutVars>
      </dgm:prSet>
      <dgm:spPr/>
    </dgm:pt>
    <dgm:pt modelId="{9C25AE80-F6FC-AF40-9B63-F8102158E7F2}" type="pres">
      <dgm:prSet presAssocID="{5F3B28E0-DE42-3D4D-BA43-223AC3BAC30F}" presName="sibTrans" presStyleCnt="0"/>
      <dgm:spPr/>
    </dgm:pt>
    <dgm:pt modelId="{A6494F03-2234-284A-B1DF-DD6301932785}" type="pres">
      <dgm:prSet presAssocID="{17BF4FB6-C0F9-2748-8589-E7715CD6FC24}" presName="node" presStyleLbl="node1" presStyleIdx="9" presStyleCnt="10">
        <dgm:presLayoutVars>
          <dgm:bulletEnabled val="1"/>
        </dgm:presLayoutVars>
      </dgm:prSet>
      <dgm:spPr/>
    </dgm:pt>
  </dgm:ptLst>
  <dgm:cxnLst>
    <dgm:cxn modelId="{AA83080C-C016-224E-9F98-A71D6C672F48}" type="presOf" srcId="{91E4B700-D116-C94D-B503-4320C552ECCA}" destId="{50700826-8F6E-4A48-9D1C-4442DAF5050A}" srcOrd="0" destOrd="0" presId="urn:microsoft.com/office/officeart/2005/8/layout/default"/>
    <dgm:cxn modelId="{A37B3617-02D9-ED46-9048-F64B0849BD0A}" srcId="{91B7043D-FD94-A446-8C24-5852576416FF}" destId="{50512198-B3AE-4749-B649-27DB80AE8911}" srcOrd="0" destOrd="0" parTransId="{2A5C8D1C-AE7A-C04F-8D03-5909F669868C}" sibTransId="{BEC47136-FA3D-CC4A-96C3-6FD37DC63A5C}"/>
    <dgm:cxn modelId="{4B134630-15DF-7547-B383-A1850CE48AE7}" type="presOf" srcId="{45AA1332-D309-9546-BAEB-ACD2C9BBBF9A}" destId="{77017FF9-9405-0344-BFEF-317CC41F832E}" srcOrd="0" destOrd="0" presId="urn:microsoft.com/office/officeart/2005/8/layout/default"/>
    <dgm:cxn modelId="{0075F436-8722-1243-8D1D-A14CC53388DE}" type="presOf" srcId="{4796BD5A-9E2B-3E4E-9912-3DDB41929409}" destId="{2853F741-D898-1246-BDB0-D4D9526E1479}" srcOrd="0" destOrd="0" presId="urn:microsoft.com/office/officeart/2005/8/layout/default"/>
    <dgm:cxn modelId="{3053D246-7735-4445-9AD3-1CB88B910F77}" srcId="{91B7043D-FD94-A446-8C24-5852576416FF}" destId="{C2B3A989-156D-C948-A33F-9790899DBFFA}" srcOrd="1" destOrd="0" parTransId="{6820AB31-23E9-C94B-9B34-1E394E98D66A}" sibTransId="{09DB065B-AC20-0343-A6CC-3F2A13A8BCA5}"/>
    <dgm:cxn modelId="{C463C749-753A-0A41-B01E-E447E469325F}" type="presOf" srcId="{D3B3A21B-120C-754C-8F8F-FEF549E3D862}" destId="{DB860FD0-3742-9646-85AE-F02F56D30DD4}" srcOrd="0" destOrd="0" presId="urn:microsoft.com/office/officeart/2005/8/layout/default"/>
    <dgm:cxn modelId="{642BB053-9942-2E43-9B5A-D75486AB2C39}" srcId="{91B7043D-FD94-A446-8C24-5852576416FF}" destId="{AE7CFE0A-7E1D-9C4B-A03F-131B2073E90D}" srcOrd="4" destOrd="0" parTransId="{26C65BB0-EB38-284F-B225-214C51E432DF}" sibTransId="{F5F74A01-9D39-FB45-B444-2E51D406EC7D}"/>
    <dgm:cxn modelId="{B87B5F5A-1C9D-1143-AD9F-4BFD08DFFA39}" srcId="{91B7043D-FD94-A446-8C24-5852576416FF}" destId="{D3B3A21B-120C-754C-8F8F-FEF549E3D862}" srcOrd="3" destOrd="0" parTransId="{332DDF5C-8F9D-3346-851D-D4AC5841325D}" sibTransId="{234BFD9E-E7F9-8947-923C-74CE833BDFE4}"/>
    <dgm:cxn modelId="{FD4FD865-36FD-3047-A6A9-EA39B104C8D1}" srcId="{91B7043D-FD94-A446-8C24-5852576416FF}" destId="{17BF4FB6-C0F9-2748-8589-E7715CD6FC24}" srcOrd="9" destOrd="0" parTransId="{FDE07E5F-CB2A-EB46-A8CF-FD52A4C157DD}" sibTransId="{7AAFB0CE-A62D-C341-A007-50B2663F5C1F}"/>
    <dgm:cxn modelId="{882CA173-3C49-3440-9253-7C6CE21B4B24}" srcId="{91B7043D-FD94-A446-8C24-5852576416FF}" destId="{91E4B700-D116-C94D-B503-4320C552ECCA}" srcOrd="8" destOrd="0" parTransId="{6EE31692-9C05-4044-8E40-130989812E2B}" sibTransId="{5F3B28E0-DE42-3D4D-BA43-223AC3BAC30F}"/>
    <dgm:cxn modelId="{6970857A-1862-8E43-AD8E-D3E4710586AB}" type="presOf" srcId="{91B7043D-FD94-A446-8C24-5852576416FF}" destId="{407BB4C0-CD28-D444-AB17-9C96A60E61C1}" srcOrd="0" destOrd="0" presId="urn:microsoft.com/office/officeart/2005/8/layout/default"/>
    <dgm:cxn modelId="{7C5B8F9B-AD2D-7D47-A3C8-015717A2F527}" srcId="{91B7043D-FD94-A446-8C24-5852576416FF}" destId="{E3083C5B-5F83-A540-BB91-3D1A80A18B11}" srcOrd="7" destOrd="0" parTransId="{04E4DDD8-A4CA-B743-8AFC-BBC60934663A}" sibTransId="{0C71877E-F425-BB4B-B2AA-A33BAF046F24}"/>
    <dgm:cxn modelId="{447E0AA0-B6DB-4449-9A5F-DFE1B98D0EF2}" srcId="{91B7043D-FD94-A446-8C24-5852576416FF}" destId="{35A4DB93-B5E2-4C4D-8DBE-9FC11078DD56}" srcOrd="6" destOrd="0" parTransId="{E2827E3F-32B8-964B-8B02-4272AE4E5258}" sibTransId="{1C1051FC-0B3E-9D47-9A61-3C75EEA93558}"/>
    <dgm:cxn modelId="{EFE163A1-090F-8A4B-B33A-488D64F97894}" type="presOf" srcId="{C2B3A989-156D-C948-A33F-9790899DBFFA}" destId="{9706CC65-E2E6-474F-A86C-21513000591C}" srcOrd="0" destOrd="0" presId="urn:microsoft.com/office/officeart/2005/8/layout/default"/>
    <dgm:cxn modelId="{237B7BBC-0929-EC45-97C0-E6EF77788C16}" type="presOf" srcId="{50512198-B3AE-4749-B649-27DB80AE8911}" destId="{122C3BE0-E0B5-9643-BEDA-AE362BFEAAEB}" srcOrd="0" destOrd="0" presId="urn:microsoft.com/office/officeart/2005/8/layout/default"/>
    <dgm:cxn modelId="{D7E469C4-7B6A-F44F-8FBB-3162375E09DD}" type="presOf" srcId="{E3083C5B-5F83-A540-BB91-3D1A80A18B11}" destId="{20F2158D-B4FD-A045-AD0D-E3ACC04FEAB9}" srcOrd="0" destOrd="0" presId="urn:microsoft.com/office/officeart/2005/8/layout/default"/>
    <dgm:cxn modelId="{BBD089C6-E224-1848-B715-522B12A6A9D1}" srcId="{91B7043D-FD94-A446-8C24-5852576416FF}" destId="{4796BD5A-9E2B-3E4E-9912-3DDB41929409}" srcOrd="5" destOrd="0" parTransId="{679F1600-029C-6C42-AD36-84AE8FD0403D}" sibTransId="{C85C7BA2-75E2-C647-BB57-253AF7D4FC6A}"/>
    <dgm:cxn modelId="{ADACFBC8-4E9A-BB41-BB65-99DD4BEF8678}" type="presOf" srcId="{AE7CFE0A-7E1D-9C4B-A03F-131B2073E90D}" destId="{BBF9989A-A48B-8142-9BF1-A765B733643F}" srcOrd="0" destOrd="0" presId="urn:microsoft.com/office/officeart/2005/8/layout/default"/>
    <dgm:cxn modelId="{DEE462E4-7F00-DD40-87C0-D5977410B205}" type="presOf" srcId="{17BF4FB6-C0F9-2748-8589-E7715CD6FC24}" destId="{A6494F03-2234-284A-B1DF-DD6301932785}" srcOrd="0" destOrd="0" presId="urn:microsoft.com/office/officeart/2005/8/layout/default"/>
    <dgm:cxn modelId="{59D240F0-CADF-9545-8397-B78A24C81D5C}" srcId="{91B7043D-FD94-A446-8C24-5852576416FF}" destId="{45AA1332-D309-9546-BAEB-ACD2C9BBBF9A}" srcOrd="2" destOrd="0" parTransId="{22FE15DD-BC39-584E-B449-47C6A770A920}" sibTransId="{CA0AB0D5-1D30-4141-AC70-342BE152E8B4}"/>
    <dgm:cxn modelId="{A9AE06F1-B799-D342-A6A0-5E90B3391442}" type="presOf" srcId="{35A4DB93-B5E2-4C4D-8DBE-9FC11078DD56}" destId="{4946B6CE-AC94-1642-A354-5BB5D3E94292}" srcOrd="0" destOrd="0" presId="urn:microsoft.com/office/officeart/2005/8/layout/default"/>
    <dgm:cxn modelId="{D6883F18-924C-F242-834D-E2696D6E2036}" type="presParOf" srcId="{407BB4C0-CD28-D444-AB17-9C96A60E61C1}" destId="{122C3BE0-E0B5-9643-BEDA-AE362BFEAAEB}" srcOrd="0" destOrd="0" presId="urn:microsoft.com/office/officeart/2005/8/layout/default"/>
    <dgm:cxn modelId="{1DA6C27B-B8AC-EF41-8AF7-023401CFF9B7}" type="presParOf" srcId="{407BB4C0-CD28-D444-AB17-9C96A60E61C1}" destId="{3D6B6171-6574-3648-A3D7-4DD8A81C9099}" srcOrd="1" destOrd="0" presId="urn:microsoft.com/office/officeart/2005/8/layout/default"/>
    <dgm:cxn modelId="{6A6131CA-F2F4-5046-8A8E-73E685293004}" type="presParOf" srcId="{407BB4C0-CD28-D444-AB17-9C96A60E61C1}" destId="{9706CC65-E2E6-474F-A86C-21513000591C}" srcOrd="2" destOrd="0" presId="urn:microsoft.com/office/officeart/2005/8/layout/default"/>
    <dgm:cxn modelId="{13557CCB-E2F0-684B-830A-4DFD0BC883E5}" type="presParOf" srcId="{407BB4C0-CD28-D444-AB17-9C96A60E61C1}" destId="{BCE4206C-D17E-8640-B223-E557BD55DD8E}" srcOrd="3" destOrd="0" presId="urn:microsoft.com/office/officeart/2005/8/layout/default"/>
    <dgm:cxn modelId="{82C93E76-E3EB-E945-A7DD-7FA474001617}" type="presParOf" srcId="{407BB4C0-CD28-D444-AB17-9C96A60E61C1}" destId="{77017FF9-9405-0344-BFEF-317CC41F832E}" srcOrd="4" destOrd="0" presId="urn:microsoft.com/office/officeart/2005/8/layout/default"/>
    <dgm:cxn modelId="{7FFC1B60-69DC-7C43-9D19-C27DE7DBBF73}" type="presParOf" srcId="{407BB4C0-CD28-D444-AB17-9C96A60E61C1}" destId="{949C0FE9-60DE-A245-88BE-EFDA0AA71044}" srcOrd="5" destOrd="0" presId="urn:microsoft.com/office/officeart/2005/8/layout/default"/>
    <dgm:cxn modelId="{1F457FB1-7BC7-2249-9EFC-1E8BA8319605}" type="presParOf" srcId="{407BB4C0-CD28-D444-AB17-9C96A60E61C1}" destId="{DB860FD0-3742-9646-85AE-F02F56D30DD4}" srcOrd="6" destOrd="0" presId="urn:microsoft.com/office/officeart/2005/8/layout/default"/>
    <dgm:cxn modelId="{A49388EB-5850-4746-A9AC-2CD5C9C8DFB1}" type="presParOf" srcId="{407BB4C0-CD28-D444-AB17-9C96A60E61C1}" destId="{3A084900-1FE9-814B-AB11-553E60E998B2}" srcOrd="7" destOrd="0" presId="urn:microsoft.com/office/officeart/2005/8/layout/default"/>
    <dgm:cxn modelId="{752EB33A-07FA-BE48-AFF5-2431939CDE3F}" type="presParOf" srcId="{407BB4C0-CD28-D444-AB17-9C96A60E61C1}" destId="{BBF9989A-A48B-8142-9BF1-A765B733643F}" srcOrd="8" destOrd="0" presId="urn:microsoft.com/office/officeart/2005/8/layout/default"/>
    <dgm:cxn modelId="{6AD38D0E-41FF-A54E-80FA-8B649EE1C6BE}" type="presParOf" srcId="{407BB4C0-CD28-D444-AB17-9C96A60E61C1}" destId="{7257A3C5-16A6-AD4A-A5BA-64D51A3317BA}" srcOrd="9" destOrd="0" presId="urn:microsoft.com/office/officeart/2005/8/layout/default"/>
    <dgm:cxn modelId="{5A7A03AD-D465-1043-AEF8-80DA278EFEC1}" type="presParOf" srcId="{407BB4C0-CD28-D444-AB17-9C96A60E61C1}" destId="{2853F741-D898-1246-BDB0-D4D9526E1479}" srcOrd="10" destOrd="0" presId="urn:microsoft.com/office/officeart/2005/8/layout/default"/>
    <dgm:cxn modelId="{B7AAA16C-D39A-0E41-87A9-9CB92A2A78EE}" type="presParOf" srcId="{407BB4C0-CD28-D444-AB17-9C96A60E61C1}" destId="{DF82686E-B6B8-0C4E-A979-EA5BE4F57DB5}" srcOrd="11" destOrd="0" presId="urn:microsoft.com/office/officeart/2005/8/layout/default"/>
    <dgm:cxn modelId="{9AA0975A-F580-9246-AF02-04A6C004324B}" type="presParOf" srcId="{407BB4C0-CD28-D444-AB17-9C96A60E61C1}" destId="{4946B6CE-AC94-1642-A354-5BB5D3E94292}" srcOrd="12" destOrd="0" presId="urn:microsoft.com/office/officeart/2005/8/layout/default"/>
    <dgm:cxn modelId="{7751B207-9C77-884C-93C4-ACA20F184019}" type="presParOf" srcId="{407BB4C0-CD28-D444-AB17-9C96A60E61C1}" destId="{5B719095-7FA7-0B4D-AAA5-94F981F8217B}" srcOrd="13" destOrd="0" presId="urn:microsoft.com/office/officeart/2005/8/layout/default"/>
    <dgm:cxn modelId="{B2A3D200-3515-004A-A5BD-9691C3EA101E}" type="presParOf" srcId="{407BB4C0-CD28-D444-AB17-9C96A60E61C1}" destId="{20F2158D-B4FD-A045-AD0D-E3ACC04FEAB9}" srcOrd="14" destOrd="0" presId="urn:microsoft.com/office/officeart/2005/8/layout/default"/>
    <dgm:cxn modelId="{2D1825DC-5E4C-E94B-94EE-5C0F5B6FA9C9}" type="presParOf" srcId="{407BB4C0-CD28-D444-AB17-9C96A60E61C1}" destId="{E25DBF17-A79E-C74C-B83E-1BD4571F7875}" srcOrd="15" destOrd="0" presId="urn:microsoft.com/office/officeart/2005/8/layout/default"/>
    <dgm:cxn modelId="{98DEBC22-C23F-9D49-A02D-67674BFC0BF8}" type="presParOf" srcId="{407BB4C0-CD28-D444-AB17-9C96A60E61C1}" destId="{50700826-8F6E-4A48-9D1C-4442DAF5050A}" srcOrd="16" destOrd="0" presId="urn:microsoft.com/office/officeart/2005/8/layout/default"/>
    <dgm:cxn modelId="{1F6ADFEC-8777-314D-B32D-62117CE64142}" type="presParOf" srcId="{407BB4C0-CD28-D444-AB17-9C96A60E61C1}" destId="{9C25AE80-F6FC-AF40-9B63-F8102158E7F2}" srcOrd="17" destOrd="0" presId="urn:microsoft.com/office/officeart/2005/8/layout/default"/>
    <dgm:cxn modelId="{8B95C1A5-53A0-6D49-979D-F85F96E8F2AC}" type="presParOf" srcId="{407BB4C0-CD28-D444-AB17-9C96A60E61C1}" destId="{A6494F03-2234-284A-B1DF-DD6301932785}"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E859CDE-7339-0248-9A18-DD0119DD537E}">
      <dsp:nvSpPr>
        <dsp:cNvPr id="0" name=""/>
        <dsp:cNvSpPr/>
      </dsp:nvSpPr>
      <dsp:spPr>
        <a:xfrm>
          <a:off x="604289" y="435133"/>
          <a:ext cx="9851585" cy="87026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n-GB" sz="4500" b="0" kern="1200" dirty="0">
              <a:solidFill>
                <a:schemeClr val="tx1"/>
              </a:solidFill>
            </a:rPr>
            <a:t>Develop a learning unit plan</a:t>
          </a:r>
          <a:endParaRPr lang="en-GB" sz="4500" kern="1200" dirty="0">
            <a:solidFill>
              <a:schemeClr val="tx1"/>
            </a:solidFill>
          </a:endParaRPr>
        </a:p>
      </dsp:txBody>
      <dsp:txXfrm>
        <a:off x="604289" y="435133"/>
        <a:ext cx="9851585" cy="870267"/>
      </dsp:txXfrm>
    </dsp:sp>
    <dsp:sp modelId="{2D3FC799-51C0-3E4A-A95E-F9CF43A05AA9}">
      <dsp:nvSpPr>
        <dsp:cNvPr id="0" name=""/>
        <dsp:cNvSpPr/>
      </dsp:nvSpPr>
      <dsp:spPr>
        <a:xfrm>
          <a:off x="60372" y="326350"/>
          <a:ext cx="1087834" cy="1087834"/>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140FEDA-FB24-FA43-AF29-CC116412DECE}">
      <dsp:nvSpPr>
        <dsp:cNvPr id="0" name=""/>
        <dsp:cNvSpPr/>
      </dsp:nvSpPr>
      <dsp:spPr>
        <a:xfrm>
          <a:off x="920631" y="1740535"/>
          <a:ext cx="9535243" cy="87026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n-GB" sz="4500" b="0" kern="1200" dirty="0">
              <a:solidFill>
                <a:schemeClr val="tx1"/>
              </a:solidFill>
            </a:rPr>
            <a:t>Design learning content</a:t>
          </a:r>
        </a:p>
      </dsp:txBody>
      <dsp:txXfrm>
        <a:off x="920631" y="1740535"/>
        <a:ext cx="9535243" cy="870267"/>
      </dsp:txXfrm>
    </dsp:sp>
    <dsp:sp modelId="{6AB01BC9-6C94-0046-87E5-1EC390FFEC3E}">
      <dsp:nvSpPr>
        <dsp:cNvPr id="0" name=""/>
        <dsp:cNvSpPr/>
      </dsp:nvSpPr>
      <dsp:spPr>
        <a:xfrm>
          <a:off x="376714" y="1631751"/>
          <a:ext cx="1087834" cy="1087834"/>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8406FF7-D5AA-8A4B-8DF5-AF9A25CB8D97}">
      <dsp:nvSpPr>
        <dsp:cNvPr id="0" name=""/>
        <dsp:cNvSpPr/>
      </dsp:nvSpPr>
      <dsp:spPr>
        <a:xfrm>
          <a:off x="604289" y="3045936"/>
          <a:ext cx="9851585" cy="87026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n-GB" sz="4500" b="0" kern="1200" dirty="0">
              <a:solidFill>
                <a:schemeClr val="tx1"/>
              </a:solidFill>
            </a:rPr>
            <a:t>Define assessment strategy</a:t>
          </a:r>
        </a:p>
      </dsp:txBody>
      <dsp:txXfrm>
        <a:off x="604289" y="3045936"/>
        <a:ext cx="9851585" cy="870267"/>
      </dsp:txXfrm>
    </dsp:sp>
    <dsp:sp modelId="{6D51830D-E1D9-1149-BD79-92DB3BF610F6}">
      <dsp:nvSpPr>
        <dsp:cNvPr id="0" name=""/>
        <dsp:cNvSpPr/>
      </dsp:nvSpPr>
      <dsp:spPr>
        <a:xfrm>
          <a:off x="60372" y="2937153"/>
          <a:ext cx="1087834" cy="1087834"/>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6690" tIns="186690" rIns="186690" bIns="186690" numCol="1" spcCol="1270" anchor="ctr" anchorCtr="0">
          <a:noAutofit/>
        </a:bodyPr>
        <a:lstStyle/>
        <a:p>
          <a:pPr marL="0" lvl="0" indent="0" algn="ctr" defTabSz="2178050">
            <a:lnSpc>
              <a:spcPct val="90000"/>
            </a:lnSpc>
            <a:spcBef>
              <a:spcPct val="0"/>
            </a:spcBef>
            <a:spcAft>
              <a:spcPct val="35000"/>
            </a:spcAft>
            <a:buNone/>
          </a:pPr>
          <a:r>
            <a:rPr lang="en-GB" sz="4900" b="0" i="0" kern="1200" dirty="0">
              <a:solidFill>
                <a:schemeClr val="tx1"/>
              </a:solidFill>
            </a:rPr>
            <a:t>Take a look at this</a:t>
          </a:r>
          <a:r>
            <a:rPr lang="en-GB" sz="4900" b="0" i="0" kern="1200" dirty="0"/>
            <a:t> </a:t>
          </a:r>
          <a:r>
            <a:rPr lang="en-GB" sz="4900" b="0" i="0" kern="1200" dirty="0">
              <a:hlinkClick xmlns:r="http://schemas.openxmlformats.org/officeDocument/2006/relationships" r:id="rId1"/>
            </a:rPr>
            <a:t>example of an activity description document</a:t>
          </a:r>
          <a:r>
            <a:rPr lang="en-GB" sz="4900" b="0" i="0" kern="1200" dirty="0"/>
            <a:t> </a:t>
          </a:r>
          <a:r>
            <a:rPr lang="en-GB" sz="4900" b="0" i="0" kern="1200" dirty="0">
              <a:solidFill>
                <a:schemeClr val="tx1"/>
              </a:solidFill>
            </a:rPr>
            <a:t>related to one of the activities offered in this training</a:t>
          </a:r>
          <a:endParaRPr lang="en-MK" sz="4900" kern="1200" dirty="0">
            <a:solidFill>
              <a:schemeClr val="tx1"/>
            </a:solidFill>
          </a:endParaRPr>
        </a:p>
      </dsp:txBody>
      <dsp:txXfrm>
        <a:off x="1632793" y="665"/>
        <a:ext cx="7250013" cy="4350007"/>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812FA4-FA48-254D-888F-72852610B5BA}">
      <dsp:nvSpPr>
        <dsp:cNvPr id="0" name=""/>
        <dsp:cNvSpPr/>
      </dsp:nvSpPr>
      <dsp:spPr>
        <a:xfrm>
          <a:off x="1748064"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b="0" i="0" kern="1200" dirty="0">
              <a:solidFill>
                <a:schemeClr val="tx1"/>
              </a:solidFill>
            </a:rPr>
            <a:t>Try to create a quiz that has at least 3 different questions of different types for one of the learning units of your Open Science course. </a:t>
          </a:r>
          <a:endParaRPr lang="en-GB" sz="2100" kern="1200" dirty="0">
            <a:solidFill>
              <a:schemeClr val="tx1"/>
            </a:solidFill>
          </a:endParaRPr>
        </a:p>
      </dsp:txBody>
      <dsp:txXfrm>
        <a:off x="1748064" y="2975"/>
        <a:ext cx="3342605" cy="2005563"/>
      </dsp:txXfrm>
    </dsp:sp>
    <dsp:sp modelId="{63FBA8D6-DBC8-A24E-970F-B0C19E1392D9}">
      <dsp:nvSpPr>
        <dsp:cNvPr id="0" name=""/>
        <dsp:cNvSpPr/>
      </dsp:nvSpPr>
      <dsp:spPr>
        <a:xfrm>
          <a:off x="5424930"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solidFill>
                <a:schemeClr val="tx1"/>
              </a:solidFill>
            </a:rPr>
            <a:t>Use the </a:t>
          </a:r>
          <a:r>
            <a:rPr lang="en-GB" sz="2100" b="0" i="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Quiz GIFT Template</a:t>
          </a:r>
          <a:r>
            <a:rPr lang="en-GB" sz="2100" b="0" i="0" kern="1200" dirty="0">
              <a:solidFill>
                <a:schemeClr val="tx1"/>
              </a:solidFill>
            </a:rPr>
            <a:t> </a:t>
          </a:r>
          <a:endParaRPr lang="en-GB" sz="2100" kern="1200" dirty="0">
            <a:solidFill>
              <a:schemeClr val="tx1"/>
            </a:solidFill>
          </a:endParaRPr>
        </a:p>
      </dsp:txBody>
      <dsp:txXfrm>
        <a:off x="5424930" y="2975"/>
        <a:ext cx="3342605" cy="2005563"/>
      </dsp:txXfrm>
    </dsp:sp>
    <dsp:sp modelId="{254E6B23-CA13-3E4E-B71B-BA34F6CE0455}">
      <dsp:nvSpPr>
        <dsp:cNvPr id="0" name=""/>
        <dsp:cNvSpPr/>
      </dsp:nvSpPr>
      <dsp:spPr>
        <a:xfrm>
          <a:off x="3586497" y="2342799"/>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b="0" i="0" kern="1200" dirty="0">
              <a:solidFill>
                <a:schemeClr val="tx1"/>
              </a:solidFill>
            </a:rPr>
            <a:t>Validate your quiz using the </a:t>
          </a:r>
          <a:r>
            <a:rPr lang="en-GB" sz="2100" b="0" i="0" kern="120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GIFT Question Editor</a:t>
          </a:r>
          <a:r>
            <a:rPr lang="en-GB" sz="2100" b="0" i="0" kern="1200" dirty="0">
              <a:solidFill>
                <a:schemeClr val="tx1"/>
              </a:solidFill>
            </a:rPr>
            <a:t>.</a:t>
          </a:r>
          <a:endParaRPr lang="en-GB" sz="2100" kern="1200" dirty="0">
            <a:solidFill>
              <a:schemeClr val="tx1"/>
            </a:solidFill>
          </a:endParaRPr>
        </a:p>
      </dsp:txBody>
      <dsp:txXfrm>
        <a:off x="3586497" y="2342799"/>
        <a:ext cx="3342605" cy="200556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414E45-8615-0D45-A410-B5210C0DDF87}">
      <dsp:nvSpPr>
        <dsp:cNvPr id="0" name=""/>
        <dsp:cNvSpPr/>
      </dsp:nvSpPr>
      <dsp:spPr>
        <a:xfrm>
          <a:off x="16192" y="3343"/>
          <a:ext cx="1609129" cy="96547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How many questions </a:t>
          </a:r>
          <a:endParaRPr lang="en-MK" sz="1900" kern="1200">
            <a:solidFill>
              <a:schemeClr val="tx1"/>
            </a:solidFill>
          </a:endParaRPr>
        </a:p>
      </dsp:txBody>
      <dsp:txXfrm>
        <a:off x="16192" y="3343"/>
        <a:ext cx="1609129" cy="965477"/>
      </dsp:txXfrm>
    </dsp:sp>
    <dsp:sp modelId="{7A46C8D4-7091-944E-9A35-345FD0A0411C}">
      <dsp:nvSpPr>
        <dsp:cNvPr id="0" name=""/>
        <dsp:cNvSpPr/>
      </dsp:nvSpPr>
      <dsp:spPr>
        <a:xfrm>
          <a:off x="1786235" y="3343"/>
          <a:ext cx="1609129" cy="96547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Question weight</a:t>
          </a:r>
          <a:endParaRPr lang="en-MK" sz="1900" kern="1200">
            <a:solidFill>
              <a:schemeClr val="tx1"/>
            </a:solidFill>
          </a:endParaRPr>
        </a:p>
      </dsp:txBody>
      <dsp:txXfrm>
        <a:off x="1786235" y="3343"/>
        <a:ext cx="1609129" cy="965477"/>
      </dsp:txXfrm>
    </dsp:sp>
    <dsp:sp modelId="{2708A107-B047-3740-B2EA-0A5931A2ED3C}">
      <dsp:nvSpPr>
        <dsp:cNvPr id="0" name=""/>
        <dsp:cNvSpPr/>
      </dsp:nvSpPr>
      <dsp:spPr>
        <a:xfrm>
          <a:off x="3556277" y="3343"/>
          <a:ext cx="1609129" cy="96547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dirty="0">
              <a:solidFill>
                <a:schemeClr val="tx1"/>
              </a:solidFill>
            </a:rPr>
            <a:t>Questions order</a:t>
          </a:r>
          <a:endParaRPr lang="en-MK" sz="1900" kern="1200" dirty="0">
            <a:solidFill>
              <a:schemeClr val="tx1"/>
            </a:solidFill>
          </a:endParaRPr>
        </a:p>
      </dsp:txBody>
      <dsp:txXfrm>
        <a:off x="3556277" y="3343"/>
        <a:ext cx="1609129" cy="965477"/>
      </dsp:txXfrm>
    </dsp:sp>
    <dsp:sp modelId="{FF414149-3704-3342-A5D8-ACFFD7026BCB}">
      <dsp:nvSpPr>
        <dsp:cNvPr id="0" name=""/>
        <dsp:cNvSpPr/>
      </dsp:nvSpPr>
      <dsp:spPr>
        <a:xfrm>
          <a:off x="16192" y="1129734"/>
          <a:ext cx="1609129" cy="965477"/>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Answers order</a:t>
          </a:r>
          <a:endParaRPr lang="en-MK" sz="1900" kern="1200">
            <a:solidFill>
              <a:schemeClr val="tx1"/>
            </a:solidFill>
          </a:endParaRPr>
        </a:p>
      </dsp:txBody>
      <dsp:txXfrm>
        <a:off x="16192" y="1129734"/>
        <a:ext cx="1609129" cy="965477"/>
      </dsp:txXfrm>
    </dsp:sp>
    <dsp:sp modelId="{D2BBAD35-D0ED-6746-AAA6-8EED61C43ED1}">
      <dsp:nvSpPr>
        <dsp:cNvPr id="0" name=""/>
        <dsp:cNvSpPr/>
      </dsp:nvSpPr>
      <dsp:spPr>
        <a:xfrm>
          <a:off x="1786235" y="1129734"/>
          <a:ext cx="1609129" cy="965477"/>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Duration</a:t>
          </a:r>
          <a:endParaRPr lang="en-MK" sz="1900" kern="1200">
            <a:solidFill>
              <a:schemeClr val="tx1"/>
            </a:solidFill>
          </a:endParaRPr>
        </a:p>
      </dsp:txBody>
      <dsp:txXfrm>
        <a:off x="1786235" y="1129734"/>
        <a:ext cx="1609129" cy="965477"/>
      </dsp:txXfrm>
    </dsp:sp>
    <dsp:sp modelId="{BA6703A2-727F-3B4D-A612-6F7B5C4380D8}">
      <dsp:nvSpPr>
        <dsp:cNvPr id="0" name=""/>
        <dsp:cNvSpPr/>
      </dsp:nvSpPr>
      <dsp:spPr>
        <a:xfrm>
          <a:off x="3556277" y="1129734"/>
          <a:ext cx="1609129" cy="96547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Quiz start and end</a:t>
          </a:r>
          <a:endParaRPr lang="en-MK" sz="1900" kern="1200">
            <a:solidFill>
              <a:schemeClr val="tx1"/>
            </a:solidFill>
          </a:endParaRPr>
        </a:p>
      </dsp:txBody>
      <dsp:txXfrm>
        <a:off x="3556277" y="1129734"/>
        <a:ext cx="1609129" cy="965477"/>
      </dsp:txXfrm>
    </dsp:sp>
    <dsp:sp modelId="{72E6EA21-1491-5846-B75D-22A59125F6E5}">
      <dsp:nvSpPr>
        <dsp:cNvPr id="0" name=""/>
        <dsp:cNvSpPr/>
      </dsp:nvSpPr>
      <dsp:spPr>
        <a:xfrm>
          <a:off x="16192" y="2256125"/>
          <a:ext cx="1609129" cy="96547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How many times it can be taken</a:t>
          </a:r>
          <a:endParaRPr lang="en-MK" sz="1900" kern="1200">
            <a:solidFill>
              <a:schemeClr val="tx1"/>
            </a:solidFill>
          </a:endParaRPr>
        </a:p>
      </dsp:txBody>
      <dsp:txXfrm>
        <a:off x="16192" y="2256125"/>
        <a:ext cx="1609129" cy="965477"/>
      </dsp:txXfrm>
    </dsp:sp>
    <dsp:sp modelId="{E72BA578-DC41-7340-AC2C-AD5F30FEF46A}">
      <dsp:nvSpPr>
        <dsp:cNvPr id="0" name=""/>
        <dsp:cNvSpPr/>
      </dsp:nvSpPr>
      <dsp:spPr>
        <a:xfrm>
          <a:off x="1786235" y="2256125"/>
          <a:ext cx="1609129" cy="96547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Grading method</a:t>
          </a:r>
          <a:endParaRPr lang="en-MK" sz="1900" kern="1200">
            <a:solidFill>
              <a:schemeClr val="tx1"/>
            </a:solidFill>
          </a:endParaRPr>
        </a:p>
      </dsp:txBody>
      <dsp:txXfrm>
        <a:off x="1786235" y="2256125"/>
        <a:ext cx="1609129" cy="965477"/>
      </dsp:txXfrm>
    </dsp:sp>
    <dsp:sp modelId="{289AE0BD-288F-D54D-9766-8800036EC62F}">
      <dsp:nvSpPr>
        <dsp:cNvPr id="0" name=""/>
        <dsp:cNvSpPr/>
      </dsp:nvSpPr>
      <dsp:spPr>
        <a:xfrm>
          <a:off x="3556277" y="2256125"/>
          <a:ext cx="1609129" cy="965477"/>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Completion rules</a:t>
          </a:r>
          <a:endParaRPr lang="en-MK" sz="1900" kern="1200">
            <a:solidFill>
              <a:schemeClr val="tx1"/>
            </a:solidFill>
          </a:endParaRPr>
        </a:p>
      </dsp:txBody>
      <dsp:txXfrm>
        <a:off x="3556277" y="2256125"/>
        <a:ext cx="1609129" cy="965477"/>
      </dsp:txXfrm>
    </dsp:sp>
    <dsp:sp modelId="{C5C9C912-BE82-524F-9B24-4B3F77B3506C}">
      <dsp:nvSpPr>
        <dsp:cNvPr id="0" name=""/>
        <dsp:cNvSpPr/>
      </dsp:nvSpPr>
      <dsp:spPr>
        <a:xfrm>
          <a:off x="1786235" y="3382516"/>
          <a:ext cx="1609129" cy="965477"/>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dirty="0">
              <a:solidFill>
                <a:schemeClr val="tx1"/>
              </a:solidFill>
            </a:rPr>
            <a:t>Results publication</a:t>
          </a:r>
          <a:endParaRPr lang="en-MK" sz="1900" kern="1200" dirty="0">
            <a:solidFill>
              <a:schemeClr val="tx1"/>
            </a:solidFill>
          </a:endParaRPr>
        </a:p>
      </dsp:txBody>
      <dsp:txXfrm>
        <a:off x="1786235" y="3382516"/>
        <a:ext cx="1609129" cy="965477"/>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BF76ED-4166-D845-AF10-4136251F0CBC}">
      <dsp:nvSpPr>
        <dsp:cNvPr id="0" name=""/>
        <dsp:cNvSpPr/>
      </dsp:nvSpPr>
      <dsp:spPr>
        <a:xfrm>
          <a:off x="0" y="975249"/>
          <a:ext cx="10515600" cy="2784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16127" tIns="541528" rIns="816127" bIns="184912" numCol="1" spcCol="1270" anchor="t" anchorCtr="0">
          <a:noAutofit/>
        </a:bodyPr>
        <a:lstStyle/>
        <a:p>
          <a:pPr marL="228600" lvl="1" indent="-228600" algn="l" defTabSz="1155700">
            <a:lnSpc>
              <a:spcPct val="90000"/>
            </a:lnSpc>
            <a:spcBef>
              <a:spcPct val="0"/>
            </a:spcBef>
            <a:spcAft>
              <a:spcPct val="15000"/>
            </a:spcAft>
            <a:buChar char="•"/>
          </a:pPr>
          <a:r>
            <a:rPr lang="en-GB" sz="2600" kern="1200">
              <a:solidFill>
                <a:schemeClr val="tx1"/>
              </a:solidFill>
            </a:rPr>
            <a:t>learning unit plan</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learning unit content</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optional slide deck or similar type of instructional material</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activities description</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assessment quiz and strategy</a:t>
          </a:r>
          <a:endParaRPr lang="en-MK" sz="2600" kern="1200">
            <a:solidFill>
              <a:schemeClr val="tx1"/>
            </a:solidFill>
          </a:endParaRPr>
        </a:p>
      </dsp:txBody>
      <dsp:txXfrm>
        <a:off x="0" y="975249"/>
        <a:ext cx="10515600" cy="2784600"/>
      </dsp:txXfrm>
    </dsp:sp>
    <dsp:sp modelId="{014EEB48-DC81-4C47-B9CB-F7F8FFF67F74}">
      <dsp:nvSpPr>
        <dsp:cNvPr id="0" name=""/>
        <dsp:cNvSpPr/>
      </dsp:nvSpPr>
      <dsp:spPr>
        <a:xfrm>
          <a:off x="525780" y="591489"/>
          <a:ext cx="7360920" cy="7675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8225" tIns="0" rIns="278225" bIns="0" numCol="1" spcCol="1270" anchor="ctr" anchorCtr="0">
          <a:noAutofit/>
        </a:bodyPr>
        <a:lstStyle/>
        <a:p>
          <a:pPr marL="0" lvl="0" indent="0" algn="l" defTabSz="1155700">
            <a:lnSpc>
              <a:spcPct val="90000"/>
            </a:lnSpc>
            <a:spcBef>
              <a:spcPct val="0"/>
            </a:spcBef>
            <a:spcAft>
              <a:spcPct val="35000"/>
            </a:spcAft>
            <a:buNone/>
          </a:pPr>
          <a:r>
            <a:rPr lang="en-GB" sz="2600" kern="1200">
              <a:solidFill>
                <a:schemeClr val="tx1"/>
              </a:solidFill>
            </a:rPr>
            <a:t>A complete learning unit consists of several parts:</a:t>
          </a:r>
          <a:endParaRPr lang="en-MK" sz="2600" kern="1200">
            <a:solidFill>
              <a:schemeClr val="tx1"/>
            </a:solidFill>
          </a:endParaRPr>
        </a:p>
      </dsp:txBody>
      <dsp:txXfrm>
        <a:off x="563247" y="628956"/>
        <a:ext cx="7285986" cy="6925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0B474D-C964-7D4E-9F4E-59DCF61790C7}">
      <dsp:nvSpPr>
        <dsp:cNvPr id="0" name=""/>
        <dsp:cNvSpPr/>
      </dsp:nvSpPr>
      <dsp:spPr>
        <a:xfrm>
          <a:off x="1283" y="1675048"/>
          <a:ext cx="2503103" cy="1001241"/>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Rich learning experience</a:t>
          </a:r>
        </a:p>
      </dsp:txBody>
      <dsp:txXfrm>
        <a:off x="1283" y="1675048"/>
        <a:ext cx="2252793" cy="1001241"/>
      </dsp:txXfrm>
    </dsp:sp>
    <dsp:sp modelId="{0535F613-3C08-B440-BA61-C8F98E3D3241}">
      <dsp:nvSpPr>
        <dsp:cNvPr id="0" name=""/>
        <dsp:cNvSpPr/>
      </dsp:nvSpPr>
      <dsp:spPr>
        <a:xfrm>
          <a:off x="2003766" y="1675048"/>
          <a:ext cx="2503103" cy="1001241"/>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Learning unit plan</a:t>
          </a:r>
        </a:p>
      </dsp:txBody>
      <dsp:txXfrm>
        <a:off x="2504387" y="1675048"/>
        <a:ext cx="1501862" cy="1001241"/>
      </dsp:txXfrm>
    </dsp:sp>
    <dsp:sp modelId="{711F7485-3DB6-4943-B685-58BF24C7B99A}">
      <dsp:nvSpPr>
        <dsp:cNvPr id="0" name=""/>
        <dsp:cNvSpPr/>
      </dsp:nvSpPr>
      <dsp:spPr>
        <a:xfrm>
          <a:off x="4006248" y="1675048"/>
          <a:ext cx="2503103" cy="1001241"/>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Learning content</a:t>
          </a:r>
        </a:p>
      </dsp:txBody>
      <dsp:txXfrm>
        <a:off x="4506869" y="1675048"/>
        <a:ext cx="1501862" cy="1001241"/>
      </dsp:txXfrm>
    </dsp:sp>
    <dsp:sp modelId="{0323E577-2693-D64A-8F37-60700452B565}">
      <dsp:nvSpPr>
        <dsp:cNvPr id="0" name=""/>
        <dsp:cNvSpPr/>
      </dsp:nvSpPr>
      <dsp:spPr>
        <a:xfrm>
          <a:off x="6008730" y="1675048"/>
          <a:ext cx="2503103" cy="1001241"/>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Activities</a:t>
          </a:r>
        </a:p>
      </dsp:txBody>
      <dsp:txXfrm>
        <a:off x="6509351" y="1675048"/>
        <a:ext cx="1501862" cy="1001241"/>
      </dsp:txXfrm>
    </dsp:sp>
    <dsp:sp modelId="{25B5C003-B32D-C548-860D-FD4E8C0D9580}">
      <dsp:nvSpPr>
        <dsp:cNvPr id="0" name=""/>
        <dsp:cNvSpPr/>
      </dsp:nvSpPr>
      <dsp:spPr>
        <a:xfrm>
          <a:off x="8011213" y="1675048"/>
          <a:ext cx="2503103" cy="1001241"/>
        </a:xfrm>
        <a:prstGeom prst="chevron">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Quizzes</a:t>
          </a:r>
        </a:p>
      </dsp:txBody>
      <dsp:txXfrm>
        <a:off x="8511834" y="1675048"/>
        <a:ext cx="1501862" cy="10012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A37A08-600E-1E4A-A68E-E95D8E5EED57}">
      <dsp:nvSpPr>
        <dsp:cNvPr id="0" name=""/>
        <dsp:cNvSpPr/>
      </dsp:nvSpPr>
      <dsp:spPr>
        <a:xfrm>
          <a:off x="0" y="31554"/>
          <a:ext cx="10515600" cy="11536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GB" sz="2900" kern="1200">
              <a:solidFill>
                <a:schemeClr val="tx1"/>
              </a:solidFill>
            </a:rPr>
            <a:t>How to use teaching methods and the learning content together with activities to achieve the defined learning objectives</a:t>
          </a:r>
          <a:endParaRPr lang="en-MK" sz="2900" kern="1200">
            <a:solidFill>
              <a:schemeClr val="tx1"/>
            </a:solidFill>
          </a:endParaRPr>
        </a:p>
      </dsp:txBody>
      <dsp:txXfrm>
        <a:off x="56315" y="87869"/>
        <a:ext cx="10402970" cy="1040990"/>
      </dsp:txXfrm>
    </dsp:sp>
    <dsp:sp modelId="{DD851752-8E63-7D43-A9FE-1140884671B1}">
      <dsp:nvSpPr>
        <dsp:cNvPr id="0" name=""/>
        <dsp:cNvSpPr/>
      </dsp:nvSpPr>
      <dsp:spPr>
        <a:xfrm>
          <a:off x="0" y="1185174"/>
          <a:ext cx="10515600" cy="4802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GB" sz="2300" kern="1200">
              <a:solidFill>
                <a:schemeClr val="tx1"/>
              </a:solidFill>
            </a:rPr>
            <a:t>effective lesson plan for online trainees vs traditional workshop</a:t>
          </a:r>
          <a:endParaRPr lang="en-MK" sz="2300" kern="1200">
            <a:solidFill>
              <a:schemeClr val="tx1"/>
            </a:solidFill>
          </a:endParaRPr>
        </a:p>
      </dsp:txBody>
      <dsp:txXfrm>
        <a:off x="0" y="1185174"/>
        <a:ext cx="10515600" cy="480240"/>
      </dsp:txXfrm>
    </dsp:sp>
    <dsp:sp modelId="{07414E86-984A-9043-96B2-A35DE196B778}">
      <dsp:nvSpPr>
        <dsp:cNvPr id="0" name=""/>
        <dsp:cNvSpPr/>
      </dsp:nvSpPr>
      <dsp:spPr>
        <a:xfrm>
          <a:off x="0" y="1665414"/>
          <a:ext cx="10515600" cy="11536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GB" sz="2900" kern="1200" dirty="0">
              <a:solidFill>
                <a:schemeClr val="tx1"/>
              </a:solidFill>
            </a:rPr>
            <a:t>Detailed step-by-step guide for a trainer to understand </a:t>
          </a:r>
          <a:endParaRPr lang="en-MK" sz="2900" kern="1200" dirty="0">
            <a:solidFill>
              <a:schemeClr val="tx1"/>
            </a:solidFill>
          </a:endParaRPr>
        </a:p>
      </dsp:txBody>
      <dsp:txXfrm>
        <a:off x="56315" y="1721729"/>
        <a:ext cx="10402970" cy="1040990"/>
      </dsp:txXfrm>
    </dsp:sp>
    <dsp:sp modelId="{441EA217-F51A-2241-B46C-16FB8F9BE31A}">
      <dsp:nvSpPr>
        <dsp:cNvPr id="0" name=""/>
        <dsp:cNvSpPr/>
      </dsp:nvSpPr>
      <dsp:spPr>
        <a:xfrm>
          <a:off x="0" y="2819034"/>
          <a:ext cx="10515600" cy="1500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GB" sz="2300" kern="1200">
              <a:solidFill>
                <a:schemeClr val="tx1"/>
              </a:solidFill>
            </a:rPr>
            <a:t>what materials to give to students</a:t>
          </a:r>
          <a:endParaRPr lang="en-MK" sz="2300" kern="1200">
            <a:solidFill>
              <a:schemeClr val="tx1"/>
            </a:solidFill>
          </a:endParaRPr>
        </a:p>
        <a:p>
          <a:pPr marL="228600" lvl="1" indent="-228600" algn="l" defTabSz="1022350">
            <a:lnSpc>
              <a:spcPct val="90000"/>
            </a:lnSpc>
            <a:spcBef>
              <a:spcPct val="0"/>
            </a:spcBef>
            <a:spcAft>
              <a:spcPct val="20000"/>
            </a:spcAft>
            <a:buChar char="•"/>
          </a:pPr>
          <a:r>
            <a:rPr lang="en-GB" sz="2300" kern="1200">
              <a:solidFill>
                <a:schemeClr val="tx1"/>
              </a:solidFill>
            </a:rPr>
            <a:t>how to provide them</a:t>
          </a:r>
          <a:endParaRPr lang="en-MK" sz="2300" kern="1200">
            <a:solidFill>
              <a:schemeClr val="tx1"/>
            </a:solidFill>
          </a:endParaRPr>
        </a:p>
        <a:p>
          <a:pPr marL="228600" lvl="1" indent="-228600" algn="l" defTabSz="1022350">
            <a:lnSpc>
              <a:spcPct val="90000"/>
            </a:lnSpc>
            <a:spcBef>
              <a:spcPct val="0"/>
            </a:spcBef>
            <a:spcAft>
              <a:spcPct val="20000"/>
            </a:spcAft>
            <a:buChar char="•"/>
          </a:pPr>
          <a:r>
            <a:rPr lang="en-GB" sz="2300" kern="1200">
              <a:solidFill>
                <a:schemeClr val="tx1"/>
              </a:solidFill>
            </a:rPr>
            <a:t>so students would accomplish their learning goals</a:t>
          </a:r>
          <a:br>
            <a:rPr lang="en-GB" sz="2300" kern="1200">
              <a:solidFill>
                <a:schemeClr val="tx1"/>
              </a:solidFill>
            </a:rPr>
          </a:br>
          <a:endParaRPr lang="en-MK" sz="2300" kern="1200">
            <a:solidFill>
              <a:schemeClr val="tx1"/>
            </a:solidFill>
          </a:endParaRPr>
        </a:p>
      </dsp:txBody>
      <dsp:txXfrm>
        <a:off x="0" y="2819034"/>
        <a:ext cx="10515600" cy="150075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1759F0-1B4F-DB42-B3DC-EC98532F7DC0}">
      <dsp:nvSpPr>
        <dsp:cNvPr id="0" name=""/>
        <dsp:cNvSpPr/>
      </dsp:nvSpPr>
      <dsp:spPr>
        <a:xfrm>
          <a:off x="1220390" y="3695"/>
          <a:ext cx="1875234" cy="112514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Set learning objectives</a:t>
          </a:r>
          <a:endParaRPr lang="en-MK" sz="2800" kern="1200" dirty="0">
            <a:solidFill>
              <a:schemeClr val="tx1"/>
            </a:solidFill>
          </a:endParaRPr>
        </a:p>
      </dsp:txBody>
      <dsp:txXfrm>
        <a:off x="1253344" y="36649"/>
        <a:ext cx="1809326" cy="1059232"/>
      </dsp:txXfrm>
    </dsp:sp>
    <dsp:sp modelId="{1851B7D0-31D2-FC4B-9729-2FA4041156CD}">
      <dsp:nvSpPr>
        <dsp:cNvPr id="0" name=""/>
        <dsp:cNvSpPr/>
      </dsp:nvSpPr>
      <dsp:spPr>
        <a:xfrm>
          <a:off x="3260645" y="333737"/>
          <a:ext cx="397549" cy="465058"/>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a:off x="3260645" y="426749"/>
        <a:ext cx="278284" cy="279034"/>
      </dsp:txXfrm>
    </dsp:sp>
    <dsp:sp modelId="{CD052AFE-0000-D44F-8132-60DBB5384FD4}">
      <dsp:nvSpPr>
        <dsp:cNvPr id="0" name=""/>
        <dsp:cNvSpPr/>
      </dsp:nvSpPr>
      <dsp:spPr>
        <a:xfrm>
          <a:off x="3845718" y="3695"/>
          <a:ext cx="1875234" cy="1125140"/>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Identify needs</a:t>
          </a:r>
          <a:endParaRPr lang="en-MK" sz="2800" kern="1200" dirty="0">
            <a:solidFill>
              <a:schemeClr val="tx1"/>
            </a:solidFill>
          </a:endParaRPr>
        </a:p>
      </dsp:txBody>
      <dsp:txXfrm>
        <a:off x="3878672" y="36649"/>
        <a:ext cx="1809326" cy="1059232"/>
      </dsp:txXfrm>
    </dsp:sp>
    <dsp:sp modelId="{D9A180B7-3670-2E4D-AE50-840EA7364C7A}">
      <dsp:nvSpPr>
        <dsp:cNvPr id="0" name=""/>
        <dsp:cNvSpPr/>
      </dsp:nvSpPr>
      <dsp:spPr>
        <a:xfrm>
          <a:off x="5885973" y="333737"/>
          <a:ext cx="397549" cy="465058"/>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a:off x="5885973" y="426749"/>
        <a:ext cx="278284" cy="279034"/>
      </dsp:txXfrm>
    </dsp:sp>
    <dsp:sp modelId="{8D97C14D-8714-F14B-AD25-3EF73D441E1A}">
      <dsp:nvSpPr>
        <dsp:cNvPr id="0" name=""/>
        <dsp:cNvSpPr/>
      </dsp:nvSpPr>
      <dsp:spPr>
        <a:xfrm>
          <a:off x="6471046" y="3695"/>
          <a:ext cx="1875234" cy="112514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Plan</a:t>
          </a:r>
          <a:endParaRPr lang="en-MK" sz="2800" kern="1200" dirty="0">
            <a:solidFill>
              <a:schemeClr val="tx1"/>
            </a:solidFill>
          </a:endParaRPr>
        </a:p>
      </dsp:txBody>
      <dsp:txXfrm>
        <a:off x="6504000" y="36649"/>
        <a:ext cx="1809326" cy="1059232"/>
      </dsp:txXfrm>
    </dsp:sp>
    <dsp:sp modelId="{EFE68888-9189-BE43-8CF8-243C534EC10A}">
      <dsp:nvSpPr>
        <dsp:cNvPr id="0" name=""/>
        <dsp:cNvSpPr/>
      </dsp:nvSpPr>
      <dsp:spPr>
        <a:xfrm>
          <a:off x="8511301" y="333737"/>
          <a:ext cx="397549" cy="465058"/>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a:off x="8511301" y="426749"/>
        <a:ext cx="278284" cy="279034"/>
      </dsp:txXfrm>
    </dsp:sp>
    <dsp:sp modelId="{F6185E44-12DA-3B46-AE76-4D2B0DD26288}">
      <dsp:nvSpPr>
        <dsp:cNvPr id="0" name=""/>
        <dsp:cNvSpPr/>
      </dsp:nvSpPr>
      <dsp:spPr>
        <a:xfrm>
          <a:off x="9096375" y="3695"/>
          <a:ext cx="1875234" cy="1125140"/>
        </a:xfrm>
        <a:prstGeom prst="roundRect">
          <a:avLst>
            <a:gd name="adj" fmla="val 10000"/>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Hook</a:t>
          </a:r>
          <a:endParaRPr lang="en-MK" sz="2800" kern="1200" dirty="0">
            <a:solidFill>
              <a:schemeClr val="tx1"/>
            </a:solidFill>
          </a:endParaRPr>
        </a:p>
      </dsp:txBody>
      <dsp:txXfrm>
        <a:off x="9129329" y="36649"/>
        <a:ext cx="1809326" cy="1059232"/>
      </dsp:txXfrm>
    </dsp:sp>
    <dsp:sp modelId="{1B4FE710-3BE2-DC42-88BA-B24DBB2AE783}">
      <dsp:nvSpPr>
        <dsp:cNvPr id="0" name=""/>
        <dsp:cNvSpPr/>
      </dsp:nvSpPr>
      <dsp:spPr>
        <a:xfrm rot="5400000">
          <a:off x="9835217" y="1260102"/>
          <a:ext cx="397549" cy="465058"/>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5400000">
        <a:off x="9894475" y="1293857"/>
        <a:ext cx="279034" cy="278284"/>
      </dsp:txXfrm>
    </dsp:sp>
    <dsp:sp modelId="{297C1E3A-F20F-F24C-BC89-97408F5D5C0F}">
      <dsp:nvSpPr>
        <dsp:cNvPr id="0" name=""/>
        <dsp:cNvSpPr/>
      </dsp:nvSpPr>
      <dsp:spPr>
        <a:xfrm>
          <a:off x="9096375" y="1878930"/>
          <a:ext cx="1875234" cy="1125140"/>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Instruct</a:t>
          </a:r>
          <a:endParaRPr lang="en-MK" sz="2800" kern="1200" dirty="0">
            <a:solidFill>
              <a:schemeClr val="tx1"/>
            </a:solidFill>
          </a:endParaRPr>
        </a:p>
      </dsp:txBody>
      <dsp:txXfrm>
        <a:off x="9129329" y="1911884"/>
        <a:ext cx="1809326" cy="1059232"/>
      </dsp:txXfrm>
    </dsp:sp>
    <dsp:sp modelId="{29293024-0C00-2145-99D3-2658A83BA007}">
      <dsp:nvSpPr>
        <dsp:cNvPr id="0" name=""/>
        <dsp:cNvSpPr/>
      </dsp:nvSpPr>
      <dsp:spPr>
        <a:xfrm rot="10800000">
          <a:off x="8533804" y="2208971"/>
          <a:ext cx="397549" cy="465058"/>
        </a:xfrm>
        <a:prstGeom prst="rightArrow">
          <a:avLst>
            <a:gd name="adj1" fmla="val 60000"/>
            <a:gd name="adj2" fmla="val 5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10800000">
        <a:off x="8653069" y="2301983"/>
        <a:ext cx="278284" cy="279034"/>
      </dsp:txXfrm>
    </dsp:sp>
    <dsp:sp modelId="{79D1015E-A7C0-C94A-95BB-04DEC3299A4D}">
      <dsp:nvSpPr>
        <dsp:cNvPr id="0" name=""/>
        <dsp:cNvSpPr/>
      </dsp:nvSpPr>
      <dsp:spPr>
        <a:xfrm>
          <a:off x="6471046" y="1878930"/>
          <a:ext cx="1875234" cy="112514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Practice</a:t>
          </a:r>
          <a:endParaRPr lang="en-MK" sz="2800" kern="1200" dirty="0">
            <a:solidFill>
              <a:schemeClr val="tx1"/>
            </a:solidFill>
          </a:endParaRPr>
        </a:p>
      </dsp:txBody>
      <dsp:txXfrm>
        <a:off x="6504000" y="1911884"/>
        <a:ext cx="1809326" cy="1059232"/>
      </dsp:txXfrm>
    </dsp:sp>
    <dsp:sp modelId="{A953811E-AC51-444B-B461-0B7B4804B661}">
      <dsp:nvSpPr>
        <dsp:cNvPr id="0" name=""/>
        <dsp:cNvSpPr/>
      </dsp:nvSpPr>
      <dsp:spPr>
        <a:xfrm rot="10800000">
          <a:off x="5908476" y="2208971"/>
          <a:ext cx="397549" cy="465058"/>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10800000">
        <a:off x="6027741" y="2301983"/>
        <a:ext cx="278284" cy="279034"/>
      </dsp:txXfrm>
    </dsp:sp>
    <dsp:sp modelId="{3CF1780A-72BB-0A41-960A-127643EB8836}">
      <dsp:nvSpPr>
        <dsp:cNvPr id="0" name=""/>
        <dsp:cNvSpPr/>
      </dsp:nvSpPr>
      <dsp:spPr>
        <a:xfrm>
          <a:off x="3845718" y="1878930"/>
          <a:ext cx="1875234" cy="1125140"/>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Wrap-up</a:t>
          </a:r>
          <a:endParaRPr lang="en-MK" sz="2800" kern="1200">
            <a:solidFill>
              <a:schemeClr val="tx1"/>
            </a:solidFill>
          </a:endParaRPr>
        </a:p>
      </dsp:txBody>
      <dsp:txXfrm>
        <a:off x="3878672" y="1911884"/>
        <a:ext cx="1809326" cy="1059232"/>
      </dsp:txXfrm>
    </dsp:sp>
    <dsp:sp modelId="{48AD1F03-AC76-A748-A09C-CF47B100210E}">
      <dsp:nvSpPr>
        <dsp:cNvPr id="0" name=""/>
        <dsp:cNvSpPr/>
      </dsp:nvSpPr>
      <dsp:spPr>
        <a:xfrm rot="10800000">
          <a:off x="3283148" y="2208971"/>
          <a:ext cx="397549" cy="465058"/>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10800000">
        <a:off x="3402413" y="2301983"/>
        <a:ext cx="278284" cy="279034"/>
      </dsp:txXfrm>
    </dsp:sp>
    <dsp:sp modelId="{51F5D914-8153-904F-B52A-AFFB394C0FE2}">
      <dsp:nvSpPr>
        <dsp:cNvPr id="0" name=""/>
        <dsp:cNvSpPr/>
      </dsp:nvSpPr>
      <dsp:spPr>
        <a:xfrm>
          <a:off x="1220390" y="1878930"/>
          <a:ext cx="1875234" cy="112514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Evaluate</a:t>
          </a:r>
          <a:endParaRPr lang="en-MK" sz="2800" kern="1200">
            <a:solidFill>
              <a:schemeClr val="tx1"/>
            </a:solidFill>
          </a:endParaRPr>
        </a:p>
      </dsp:txBody>
      <dsp:txXfrm>
        <a:off x="1253344" y="1911884"/>
        <a:ext cx="1809326" cy="1059232"/>
      </dsp:txXfrm>
    </dsp:sp>
    <dsp:sp modelId="{851B9D34-B37E-CC42-8F2E-5DBBC6074746}">
      <dsp:nvSpPr>
        <dsp:cNvPr id="0" name=""/>
        <dsp:cNvSpPr/>
      </dsp:nvSpPr>
      <dsp:spPr>
        <a:xfrm rot="5400000">
          <a:off x="1959232" y="3135337"/>
          <a:ext cx="397549" cy="465058"/>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5400000">
        <a:off x="2018490" y="3169092"/>
        <a:ext cx="279034" cy="278284"/>
      </dsp:txXfrm>
    </dsp:sp>
    <dsp:sp modelId="{ED811EAD-07B5-034B-8EAE-64D47B2F5FA1}">
      <dsp:nvSpPr>
        <dsp:cNvPr id="0" name=""/>
        <dsp:cNvSpPr/>
      </dsp:nvSpPr>
      <dsp:spPr>
        <a:xfrm>
          <a:off x="1220390" y="3754164"/>
          <a:ext cx="1875234" cy="1125140"/>
        </a:xfrm>
        <a:prstGeom prst="roundRect">
          <a:avLst>
            <a:gd name="adj" fmla="val 10000"/>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Reflection</a:t>
          </a:r>
          <a:endParaRPr lang="en-MK" sz="2800" kern="1200">
            <a:solidFill>
              <a:schemeClr val="tx1"/>
            </a:solidFill>
          </a:endParaRPr>
        </a:p>
      </dsp:txBody>
      <dsp:txXfrm>
        <a:off x="1253344" y="3787118"/>
        <a:ext cx="1809326" cy="10592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961887-A3D3-4C41-A7F0-DE3011384882}">
      <dsp:nvSpPr>
        <dsp:cNvPr id="0" name=""/>
        <dsp:cNvSpPr/>
      </dsp:nvSpPr>
      <dsp:spPr>
        <a:xfrm>
          <a:off x="1313235" y="161"/>
          <a:ext cx="2458591" cy="147515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Unit Name</a:t>
          </a:r>
          <a:endParaRPr lang="en-MK" sz="2400" kern="1200">
            <a:solidFill>
              <a:schemeClr val="tx1"/>
            </a:solidFill>
          </a:endParaRPr>
        </a:p>
      </dsp:txBody>
      <dsp:txXfrm>
        <a:off x="1313235" y="161"/>
        <a:ext cx="2458591" cy="1475154"/>
      </dsp:txXfrm>
    </dsp:sp>
    <dsp:sp modelId="{2C584966-3E6A-864E-A743-EF03AA585817}">
      <dsp:nvSpPr>
        <dsp:cNvPr id="0" name=""/>
        <dsp:cNvSpPr/>
      </dsp:nvSpPr>
      <dsp:spPr>
        <a:xfrm>
          <a:off x="4017686" y="161"/>
          <a:ext cx="2458591" cy="147515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Purpose of the unit</a:t>
          </a:r>
          <a:endParaRPr lang="en-MK" sz="2400" kern="1200">
            <a:solidFill>
              <a:schemeClr val="tx1"/>
            </a:solidFill>
          </a:endParaRPr>
        </a:p>
      </dsp:txBody>
      <dsp:txXfrm>
        <a:off x="4017686" y="161"/>
        <a:ext cx="2458591" cy="1475154"/>
      </dsp:txXfrm>
    </dsp:sp>
    <dsp:sp modelId="{E37175D0-4AA6-E740-9A3C-EBE9F2065CF1}">
      <dsp:nvSpPr>
        <dsp:cNvPr id="0" name=""/>
        <dsp:cNvSpPr/>
      </dsp:nvSpPr>
      <dsp:spPr>
        <a:xfrm>
          <a:off x="6722136" y="161"/>
          <a:ext cx="2458591" cy="147515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Location</a:t>
          </a:r>
          <a:endParaRPr lang="en-MK" sz="2400" kern="1200">
            <a:solidFill>
              <a:schemeClr val="tx1"/>
            </a:solidFill>
          </a:endParaRPr>
        </a:p>
      </dsp:txBody>
      <dsp:txXfrm>
        <a:off x="6722136" y="161"/>
        <a:ext cx="2458591" cy="1475154"/>
      </dsp:txXfrm>
    </dsp:sp>
    <dsp:sp modelId="{FC5EDF33-DC98-C54D-9EA2-1FA7A73C9720}">
      <dsp:nvSpPr>
        <dsp:cNvPr id="0" name=""/>
        <dsp:cNvSpPr/>
      </dsp:nvSpPr>
      <dsp:spPr>
        <a:xfrm>
          <a:off x="9426586" y="161"/>
          <a:ext cx="2458591" cy="147515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Duration</a:t>
          </a:r>
          <a:endParaRPr lang="en-MK" sz="2400" kern="1200">
            <a:solidFill>
              <a:schemeClr val="tx1"/>
            </a:solidFill>
          </a:endParaRPr>
        </a:p>
      </dsp:txBody>
      <dsp:txXfrm>
        <a:off x="9426586" y="161"/>
        <a:ext cx="2458591" cy="1475154"/>
      </dsp:txXfrm>
    </dsp:sp>
    <dsp:sp modelId="{C0B4F3B8-642E-7C44-AFEA-4E6057AD4780}">
      <dsp:nvSpPr>
        <dsp:cNvPr id="0" name=""/>
        <dsp:cNvSpPr/>
      </dsp:nvSpPr>
      <dsp:spPr>
        <a:xfrm>
          <a:off x="1313235" y="1721175"/>
          <a:ext cx="2458591" cy="1475154"/>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Number of attendees</a:t>
          </a:r>
          <a:endParaRPr lang="en-MK" sz="2400" kern="1200">
            <a:solidFill>
              <a:schemeClr val="tx1"/>
            </a:solidFill>
          </a:endParaRPr>
        </a:p>
      </dsp:txBody>
      <dsp:txXfrm>
        <a:off x="1313235" y="1721175"/>
        <a:ext cx="2458591" cy="1475154"/>
      </dsp:txXfrm>
    </dsp:sp>
    <dsp:sp modelId="{B091C212-76D8-E849-8AE2-071445F5BB7C}">
      <dsp:nvSpPr>
        <dsp:cNvPr id="0" name=""/>
        <dsp:cNvSpPr/>
      </dsp:nvSpPr>
      <dsp:spPr>
        <a:xfrm>
          <a:off x="4017686" y="1721175"/>
          <a:ext cx="2458591" cy="147515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Learning objectives</a:t>
          </a:r>
          <a:endParaRPr lang="en-MK" sz="2400" kern="1200">
            <a:solidFill>
              <a:schemeClr val="tx1"/>
            </a:solidFill>
          </a:endParaRPr>
        </a:p>
      </dsp:txBody>
      <dsp:txXfrm>
        <a:off x="4017686" y="1721175"/>
        <a:ext cx="2458591" cy="1475154"/>
      </dsp:txXfrm>
    </dsp:sp>
    <dsp:sp modelId="{B2EC8C02-D73C-E543-94EA-4A7EBA6EE61F}">
      <dsp:nvSpPr>
        <dsp:cNvPr id="0" name=""/>
        <dsp:cNvSpPr/>
      </dsp:nvSpPr>
      <dsp:spPr>
        <a:xfrm>
          <a:off x="6722136" y="1721175"/>
          <a:ext cx="2458591" cy="147515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GB" sz="2400" kern="1200">
              <a:solidFill>
                <a:schemeClr val="tx1"/>
              </a:solidFill>
            </a:rPr>
            <a:t>Plan </a:t>
          </a:r>
          <a:endParaRPr lang="en-MK" sz="2400" kern="120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topic, duration, key points, teaching methods, activities and resources</a:t>
          </a:r>
          <a:endParaRPr lang="en-MK" sz="1600" kern="1200" dirty="0">
            <a:solidFill>
              <a:schemeClr val="tx1"/>
            </a:solidFill>
          </a:endParaRPr>
        </a:p>
      </dsp:txBody>
      <dsp:txXfrm>
        <a:off x="6722136" y="1721175"/>
        <a:ext cx="2458591" cy="1475154"/>
      </dsp:txXfrm>
    </dsp:sp>
    <dsp:sp modelId="{1D225168-3874-0445-ADB9-C8663AE7604F}">
      <dsp:nvSpPr>
        <dsp:cNvPr id="0" name=""/>
        <dsp:cNvSpPr/>
      </dsp:nvSpPr>
      <dsp:spPr>
        <a:xfrm>
          <a:off x="9426586" y="1721175"/>
          <a:ext cx="2458591" cy="147515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Assessment</a:t>
          </a:r>
          <a:endParaRPr lang="en-MK" sz="2400" kern="1200">
            <a:solidFill>
              <a:schemeClr val="tx1"/>
            </a:solidFill>
          </a:endParaRPr>
        </a:p>
      </dsp:txBody>
      <dsp:txXfrm>
        <a:off x="9426586" y="1721175"/>
        <a:ext cx="2458591" cy="1475154"/>
      </dsp:txXfrm>
    </dsp:sp>
    <dsp:sp modelId="{971A675A-E986-3E48-AEF0-5FF5D350238A}">
      <dsp:nvSpPr>
        <dsp:cNvPr id="0" name=""/>
        <dsp:cNvSpPr/>
      </dsp:nvSpPr>
      <dsp:spPr>
        <a:xfrm>
          <a:off x="4017686" y="3442189"/>
          <a:ext cx="2458591" cy="147515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Certification</a:t>
          </a:r>
          <a:endParaRPr lang="en-MK" sz="2400" kern="1200">
            <a:solidFill>
              <a:schemeClr val="tx1"/>
            </a:solidFill>
          </a:endParaRPr>
        </a:p>
      </dsp:txBody>
      <dsp:txXfrm>
        <a:off x="4017686" y="3442189"/>
        <a:ext cx="2458591" cy="1475154"/>
      </dsp:txXfrm>
    </dsp:sp>
    <dsp:sp modelId="{6A176370-603D-4E43-A8F5-635C521839FC}">
      <dsp:nvSpPr>
        <dsp:cNvPr id="0" name=""/>
        <dsp:cNvSpPr/>
      </dsp:nvSpPr>
      <dsp:spPr>
        <a:xfrm>
          <a:off x="6722136" y="3442189"/>
          <a:ext cx="2458591" cy="1475154"/>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Reflection</a:t>
          </a:r>
          <a:endParaRPr lang="en-MK" sz="2400" kern="1200">
            <a:solidFill>
              <a:schemeClr val="tx1"/>
            </a:solidFill>
          </a:endParaRPr>
        </a:p>
      </dsp:txBody>
      <dsp:txXfrm>
        <a:off x="6722136" y="3442189"/>
        <a:ext cx="2458591" cy="147515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GB" sz="3800" b="0" i="0" kern="1200" dirty="0">
              <a:solidFill>
                <a:schemeClr val="tx1"/>
              </a:solidFill>
            </a:rPr>
            <a:t>Analyse the </a:t>
          </a:r>
          <a:r>
            <a:rPr lang="en-GB" sz="3800" b="0" i="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Example Learning Plan</a:t>
          </a:r>
          <a:r>
            <a:rPr lang="en-GB" sz="3800" b="0" i="0" kern="1200" dirty="0">
              <a:solidFill>
                <a:schemeClr val="tx1"/>
              </a:solidFill>
            </a:rPr>
            <a:t> that has been created for one of the learning units that are part of this training.</a:t>
          </a:r>
          <a:endParaRPr lang="en-MK" sz="3800" kern="1200" dirty="0">
            <a:solidFill>
              <a:schemeClr val="tx1"/>
            </a:solidFill>
          </a:endParaRPr>
        </a:p>
      </dsp:txBody>
      <dsp:txXfrm>
        <a:off x="1283" y="673807"/>
        <a:ext cx="5006206" cy="3003723"/>
      </dsp:txXfrm>
    </dsp:sp>
    <dsp:sp modelId="{410445A5-EE97-F241-B2DB-2D1CD3C52AB5}">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GB" sz="3800" b="0" i="0" kern="1200">
              <a:solidFill>
                <a:schemeClr val="tx1"/>
              </a:solidFill>
            </a:rPr>
            <a:t>Are you able to prepape a learning unit plan for the identified units in your Open Science training?</a:t>
          </a:r>
        </a:p>
      </dsp:txBody>
      <dsp:txXfrm>
        <a:off x="5508110" y="673807"/>
        <a:ext cx="5006206" cy="30037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DEEA1E-5787-1A48-B6AA-B28E144B2360}">
      <dsp:nvSpPr>
        <dsp:cNvPr id="0" name=""/>
        <dsp:cNvSpPr/>
      </dsp:nvSpPr>
      <dsp:spPr>
        <a:xfrm>
          <a:off x="582645" y="1178"/>
          <a:ext cx="2174490" cy="130469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brief introduction</a:t>
          </a:r>
          <a:endParaRPr lang="en-MK" sz="2800" kern="1200">
            <a:solidFill>
              <a:schemeClr val="tx1"/>
            </a:solidFill>
          </a:endParaRPr>
        </a:p>
      </dsp:txBody>
      <dsp:txXfrm>
        <a:off x="582645" y="1178"/>
        <a:ext cx="2174490" cy="1304694"/>
      </dsp:txXfrm>
    </dsp:sp>
    <dsp:sp modelId="{546E2490-082A-6B49-824F-8591A4C1D594}">
      <dsp:nvSpPr>
        <dsp:cNvPr id="0" name=""/>
        <dsp:cNvSpPr/>
      </dsp:nvSpPr>
      <dsp:spPr>
        <a:xfrm>
          <a:off x="2974584" y="1178"/>
          <a:ext cx="2174490" cy="130469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learning objectives</a:t>
          </a:r>
          <a:endParaRPr lang="en-MK" sz="2800" kern="1200">
            <a:solidFill>
              <a:schemeClr val="tx1"/>
            </a:solidFill>
          </a:endParaRPr>
        </a:p>
      </dsp:txBody>
      <dsp:txXfrm>
        <a:off x="2974584" y="1178"/>
        <a:ext cx="2174490" cy="1304694"/>
      </dsp:txXfrm>
    </dsp:sp>
    <dsp:sp modelId="{D22534E6-BAD7-1D40-8EE0-2F4C73B9335A}">
      <dsp:nvSpPr>
        <dsp:cNvPr id="0" name=""/>
        <dsp:cNvSpPr/>
      </dsp:nvSpPr>
      <dsp:spPr>
        <a:xfrm>
          <a:off x="5366524" y="1178"/>
          <a:ext cx="2174490" cy="130469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target audience</a:t>
          </a:r>
          <a:endParaRPr lang="en-MK" sz="2800" kern="1200">
            <a:solidFill>
              <a:schemeClr val="tx1"/>
            </a:solidFill>
          </a:endParaRPr>
        </a:p>
      </dsp:txBody>
      <dsp:txXfrm>
        <a:off x="5366524" y="1178"/>
        <a:ext cx="2174490" cy="1304694"/>
      </dsp:txXfrm>
    </dsp:sp>
    <dsp:sp modelId="{7B86A0C9-B759-774E-BD62-36D9604F5524}">
      <dsp:nvSpPr>
        <dsp:cNvPr id="0" name=""/>
        <dsp:cNvSpPr/>
      </dsp:nvSpPr>
      <dsp:spPr>
        <a:xfrm>
          <a:off x="7758464" y="1178"/>
          <a:ext cx="2174490" cy="130469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duration</a:t>
          </a:r>
          <a:endParaRPr lang="en-MK" sz="2800" kern="1200" dirty="0">
            <a:solidFill>
              <a:schemeClr val="tx1"/>
            </a:solidFill>
          </a:endParaRPr>
        </a:p>
      </dsp:txBody>
      <dsp:txXfrm>
        <a:off x="7758464" y="1178"/>
        <a:ext cx="2174490" cy="1304694"/>
      </dsp:txXfrm>
    </dsp:sp>
    <dsp:sp modelId="{51A9F962-301D-6644-8EED-10B6898919B6}">
      <dsp:nvSpPr>
        <dsp:cNvPr id="0" name=""/>
        <dsp:cNvSpPr/>
      </dsp:nvSpPr>
      <dsp:spPr>
        <a:xfrm>
          <a:off x="582645" y="1523321"/>
          <a:ext cx="2174490" cy="1304694"/>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prerequisites</a:t>
          </a:r>
          <a:endParaRPr lang="en-MK" sz="2800" kern="1200">
            <a:solidFill>
              <a:schemeClr val="tx1"/>
            </a:solidFill>
          </a:endParaRPr>
        </a:p>
      </dsp:txBody>
      <dsp:txXfrm>
        <a:off x="582645" y="1523321"/>
        <a:ext cx="2174490" cy="1304694"/>
      </dsp:txXfrm>
    </dsp:sp>
    <dsp:sp modelId="{A5984EAE-8323-9047-8C45-48676BCE8381}">
      <dsp:nvSpPr>
        <dsp:cNvPr id="0" name=""/>
        <dsp:cNvSpPr/>
      </dsp:nvSpPr>
      <dsp:spPr>
        <a:xfrm>
          <a:off x="2974584" y="1523321"/>
          <a:ext cx="2174490" cy="130469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learning tools</a:t>
          </a:r>
          <a:endParaRPr lang="en-MK" sz="2800" kern="1200">
            <a:solidFill>
              <a:schemeClr val="tx1"/>
            </a:solidFill>
          </a:endParaRPr>
        </a:p>
      </dsp:txBody>
      <dsp:txXfrm>
        <a:off x="2974584" y="1523321"/>
        <a:ext cx="2174490" cy="1304694"/>
      </dsp:txXfrm>
    </dsp:sp>
    <dsp:sp modelId="{9F767F65-8139-894A-A3D4-D1C7DF5BF226}">
      <dsp:nvSpPr>
        <dsp:cNvPr id="0" name=""/>
        <dsp:cNvSpPr/>
      </dsp:nvSpPr>
      <dsp:spPr>
        <a:xfrm>
          <a:off x="5366524" y="1523321"/>
          <a:ext cx="2174490" cy="130469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content</a:t>
          </a:r>
          <a:endParaRPr lang="en-MK" sz="2800" kern="1200">
            <a:solidFill>
              <a:schemeClr val="tx1"/>
            </a:solidFill>
          </a:endParaRPr>
        </a:p>
      </dsp:txBody>
      <dsp:txXfrm>
        <a:off x="5366524" y="1523321"/>
        <a:ext cx="2174490" cy="1304694"/>
      </dsp:txXfrm>
    </dsp:sp>
    <dsp:sp modelId="{C134425B-EBBD-4649-8739-26C4856AAD09}">
      <dsp:nvSpPr>
        <dsp:cNvPr id="0" name=""/>
        <dsp:cNvSpPr/>
      </dsp:nvSpPr>
      <dsp:spPr>
        <a:xfrm>
          <a:off x="7758464" y="1523321"/>
          <a:ext cx="2174490" cy="130469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summary</a:t>
          </a:r>
          <a:endParaRPr lang="en-MK" sz="2800" kern="1200">
            <a:solidFill>
              <a:schemeClr val="tx1"/>
            </a:solidFill>
          </a:endParaRPr>
        </a:p>
      </dsp:txBody>
      <dsp:txXfrm>
        <a:off x="7758464" y="1523321"/>
        <a:ext cx="2174490" cy="1304694"/>
      </dsp:txXfrm>
    </dsp:sp>
    <dsp:sp modelId="{0AC1AFC3-3D1B-3E42-BB91-4BCF8EDEBFE4}">
      <dsp:nvSpPr>
        <dsp:cNvPr id="0" name=""/>
        <dsp:cNvSpPr/>
      </dsp:nvSpPr>
      <dsp:spPr>
        <a:xfrm>
          <a:off x="4170554" y="3045465"/>
          <a:ext cx="2174490" cy="130469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suggested reading</a:t>
          </a:r>
          <a:endParaRPr lang="en-MK" sz="2800" kern="1200">
            <a:solidFill>
              <a:schemeClr val="tx1"/>
            </a:solidFill>
          </a:endParaRPr>
        </a:p>
      </dsp:txBody>
      <dsp:txXfrm>
        <a:off x="4170554" y="3045465"/>
        <a:ext cx="2174490" cy="130469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FDBE7F-0CC7-7447-8772-ABCB834FAAC9}">
      <dsp:nvSpPr>
        <dsp:cNvPr id="0" name=""/>
        <dsp:cNvSpPr/>
      </dsp:nvSpPr>
      <dsp:spPr>
        <a:xfrm>
          <a:off x="3571" y="830206"/>
          <a:ext cx="2833687" cy="170021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Title slide</a:t>
          </a:r>
          <a:endParaRPr lang="en-MK" sz="2200" kern="1200">
            <a:solidFill>
              <a:schemeClr val="tx1"/>
            </a:solidFill>
          </a:endParaRPr>
        </a:p>
      </dsp:txBody>
      <dsp:txXfrm>
        <a:off x="3571" y="830206"/>
        <a:ext cx="2833687" cy="1700212"/>
      </dsp:txXfrm>
    </dsp:sp>
    <dsp:sp modelId="{2E8ABF4D-3F79-6548-8AEB-3B4010C4FC96}">
      <dsp:nvSpPr>
        <dsp:cNvPr id="0" name=""/>
        <dsp:cNvSpPr/>
      </dsp:nvSpPr>
      <dsp:spPr>
        <a:xfrm>
          <a:off x="3120628" y="830206"/>
          <a:ext cx="2833687" cy="170021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introduction (trainers and trainees)</a:t>
          </a:r>
          <a:endParaRPr lang="en-MK" sz="2200" kern="1200">
            <a:solidFill>
              <a:schemeClr val="tx1"/>
            </a:solidFill>
          </a:endParaRPr>
        </a:p>
      </dsp:txBody>
      <dsp:txXfrm>
        <a:off x="3120628" y="830206"/>
        <a:ext cx="2833687" cy="1700212"/>
      </dsp:txXfrm>
    </dsp:sp>
    <dsp:sp modelId="{50E8C07B-DDAD-A548-B7EA-C2BF2609F3EE}">
      <dsp:nvSpPr>
        <dsp:cNvPr id="0" name=""/>
        <dsp:cNvSpPr/>
      </dsp:nvSpPr>
      <dsp:spPr>
        <a:xfrm>
          <a:off x="6237684" y="830206"/>
          <a:ext cx="2833687" cy="170021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Housekeeping information</a:t>
          </a:r>
          <a:endParaRPr lang="en-MK" sz="2200" kern="1200">
            <a:solidFill>
              <a:schemeClr val="tx1"/>
            </a:solidFill>
          </a:endParaRPr>
        </a:p>
      </dsp:txBody>
      <dsp:txXfrm>
        <a:off x="6237684" y="830206"/>
        <a:ext cx="2833687" cy="1700212"/>
      </dsp:txXfrm>
    </dsp:sp>
    <dsp:sp modelId="{AF4D2DF4-6E87-EA42-9B52-E53E3341CEDF}">
      <dsp:nvSpPr>
        <dsp:cNvPr id="0" name=""/>
        <dsp:cNvSpPr/>
      </dsp:nvSpPr>
      <dsp:spPr>
        <a:xfrm>
          <a:off x="9354740" y="830206"/>
          <a:ext cx="2833687" cy="1700212"/>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Learning Objectives</a:t>
          </a:r>
          <a:endParaRPr lang="en-MK" sz="2200" kern="1200">
            <a:solidFill>
              <a:schemeClr val="tx1"/>
            </a:solidFill>
          </a:endParaRPr>
        </a:p>
      </dsp:txBody>
      <dsp:txXfrm>
        <a:off x="9354740" y="830206"/>
        <a:ext cx="2833687" cy="1700212"/>
      </dsp:txXfrm>
    </dsp:sp>
    <dsp:sp modelId="{C5E42CCB-0A15-DA4D-AA46-95B1414444C9}">
      <dsp:nvSpPr>
        <dsp:cNvPr id="0" name=""/>
        <dsp:cNvSpPr/>
      </dsp:nvSpPr>
      <dsp:spPr>
        <a:xfrm>
          <a:off x="1562100" y="2813787"/>
          <a:ext cx="2833687" cy="170021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Training Outline</a:t>
          </a:r>
          <a:endParaRPr lang="en-MK" sz="2200" kern="1200">
            <a:solidFill>
              <a:schemeClr val="tx1"/>
            </a:solidFill>
          </a:endParaRPr>
        </a:p>
      </dsp:txBody>
      <dsp:txXfrm>
        <a:off x="1562100" y="2813787"/>
        <a:ext cx="2833687" cy="1700212"/>
      </dsp:txXfrm>
    </dsp:sp>
    <dsp:sp modelId="{9AEB48EA-60E9-E743-B252-79444CD19CF1}">
      <dsp:nvSpPr>
        <dsp:cNvPr id="0" name=""/>
        <dsp:cNvSpPr/>
      </dsp:nvSpPr>
      <dsp:spPr>
        <a:xfrm>
          <a:off x="4679156" y="2813787"/>
          <a:ext cx="2833687" cy="170021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GB" sz="2200" kern="1200">
              <a:solidFill>
                <a:schemeClr val="tx1"/>
              </a:solidFill>
            </a:rPr>
            <a:t>Training Topic</a:t>
          </a:r>
          <a:endParaRPr lang="en-MK" sz="22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Information</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Example</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Guided activity</a:t>
          </a:r>
          <a:endParaRPr lang="en-MK" sz="1700" kern="1200">
            <a:solidFill>
              <a:schemeClr val="tx1"/>
            </a:solidFill>
          </a:endParaRPr>
        </a:p>
      </dsp:txBody>
      <dsp:txXfrm>
        <a:off x="4679156" y="2813787"/>
        <a:ext cx="2833687" cy="1700212"/>
      </dsp:txXfrm>
    </dsp:sp>
    <dsp:sp modelId="{620DD8A7-F525-C94C-BFFB-38D828981B57}">
      <dsp:nvSpPr>
        <dsp:cNvPr id="0" name=""/>
        <dsp:cNvSpPr/>
      </dsp:nvSpPr>
      <dsp:spPr>
        <a:xfrm>
          <a:off x="7796212" y="2813787"/>
          <a:ext cx="2833687" cy="170021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GB" sz="2200" kern="1200">
              <a:solidFill>
                <a:schemeClr val="tx1"/>
              </a:solidFill>
            </a:rPr>
            <a:t>Wrap up </a:t>
          </a:r>
          <a:endParaRPr lang="en-MK" sz="22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Key takeaways</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Final Q&amp;A </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Assessment information </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Feedback gathering</a:t>
          </a:r>
          <a:endParaRPr lang="en-MK" sz="1700" kern="1200">
            <a:solidFill>
              <a:schemeClr val="tx1"/>
            </a:solidFill>
          </a:endParaRPr>
        </a:p>
      </dsp:txBody>
      <dsp:txXfrm>
        <a:off x="7796212" y="2813787"/>
        <a:ext cx="2833687" cy="170021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2C3BE0-E0B5-9643-BEDA-AE362BFEAAEB}">
      <dsp:nvSpPr>
        <dsp:cNvPr id="0" name=""/>
        <dsp:cNvSpPr/>
      </dsp:nvSpPr>
      <dsp:spPr>
        <a:xfrm>
          <a:off x="812979" y="2106"/>
          <a:ext cx="2359753" cy="141585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dirty="0">
              <a:solidFill>
                <a:schemeClr val="tx1"/>
              </a:solidFill>
            </a:rPr>
            <a:t>activity name</a:t>
          </a:r>
          <a:endParaRPr lang="en-MK" sz="3400" kern="1200" dirty="0">
            <a:solidFill>
              <a:schemeClr val="tx1"/>
            </a:solidFill>
          </a:endParaRPr>
        </a:p>
      </dsp:txBody>
      <dsp:txXfrm>
        <a:off x="812979" y="2106"/>
        <a:ext cx="2359753" cy="1415852"/>
      </dsp:txXfrm>
    </dsp:sp>
    <dsp:sp modelId="{9706CC65-E2E6-474F-A86C-21513000591C}">
      <dsp:nvSpPr>
        <dsp:cNvPr id="0" name=""/>
        <dsp:cNvSpPr/>
      </dsp:nvSpPr>
      <dsp:spPr>
        <a:xfrm>
          <a:off x="3408708" y="2106"/>
          <a:ext cx="2359753" cy="141585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short description</a:t>
          </a:r>
          <a:endParaRPr lang="en-MK" sz="3400" kern="1200">
            <a:solidFill>
              <a:schemeClr val="tx1"/>
            </a:solidFill>
          </a:endParaRPr>
        </a:p>
      </dsp:txBody>
      <dsp:txXfrm>
        <a:off x="3408708" y="2106"/>
        <a:ext cx="2359753" cy="1415852"/>
      </dsp:txXfrm>
    </dsp:sp>
    <dsp:sp modelId="{77017FF9-9405-0344-BFEF-317CC41F832E}">
      <dsp:nvSpPr>
        <dsp:cNvPr id="0" name=""/>
        <dsp:cNvSpPr/>
      </dsp:nvSpPr>
      <dsp:spPr>
        <a:xfrm>
          <a:off x="6004437" y="2106"/>
          <a:ext cx="2359753" cy="141585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duration</a:t>
          </a:r>
          <a:endParaRPr lang="en-MK" sz="3400" kern="1200">
            <a:solidFill>
              <a:schemeClr val="tx1"/>
            </a:solidFill>
          </a:endParaRPr>
        </a:p>
      </dsp:txBody>
      <dsp:txXfrm>
        <a:off x="6004437" y="2106"/>
        <a:ext cx="2359753" cy="1415852"/>
      </dsp:txXfrm>
    </dsp:sp>
    <dsp:sp modelId="{DB860FD0-3742-9646-85AE-F02F56D30DD4}">
      <dsp:nvSpPr>
        <dsp:cNvPr id="0" name=""/>
        <dsp:cNvSpPr/>
      </dsp:nvSpPr>
      <dsp:spPr>
        <a:xfrm>
          <a:off x="8600166" y="2106"/>
          <a:ext cx="2359753" cy="1415852"/>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dirty="0">
              <a:solidFill>
                <a:schemeClr val="tx1"/>
              </a:solidFill>
            </a:rPr>
            <a:t>number of people</a:t>
          </a:r>
          <a:endParaRPr lang="en-MK" sz="3400" kern="1200" dirty="0">
            <a:solidFill>
              <a:schemeClr val="tx1"/>
            </a:solidFill>
          </a:endParaRPr>
        </a:p>
      </dsp:txBody>
      <dsp:txXfrm>
        <a:off x="8600166" y="2106"/>
        <a:ext cx="2359753" cy="1415852"/>
      </dsp:txXfrm>
    </dsp:sp>
    <dsp:sp modelId="{BBF9989A-A48B-8142-9BF1-A765B733643F}">
      <dsp:nvSpPr>
        <dsp:cNvPr id="0" name=""/>
        <dsp:cNvSpPr/>
      </dsp:nvSpPr>
      <dsp:spPr>
        <a:xfrm>
          <a:off x="812979" y="1653933"/>
          <a:ext cx="2359753" cy="141585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goal</a:t>
          </a:r>
          <a:endParaRPr lang="en-MK" sz="3400" kern="1200">
            <a:solidFill>
              <a:schemeClr val="tx1"/>
            </a:solidFill>
          </a:endParaRPr>
        </a:p>
      </dsp:txBody>
      <dsp:txXfrm>
        <a:off x="812979" y="1653933"/>
        <a:ext cx="2359753" cy="1415852"/>
      </dsp:txXfrm>
    </dsp:sp>
    <dsp:sp modelId="{2853F741-D898-1246-BDB0-D4D9526E1479}">
      <dsp:nvSpPr>
        <dsp:cNvPr id="0" name=""/>
        <dsp:cNvSpPr/>
      </dsp:nvSpPr>
      <dsp:spPr>
        <a:xfrm>
          <a:off x="3408708" y="1653933"/>
          <a:ext cx="2359753" cy="141585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materials</a:t>
          </a:r>
          <a:endParaRPr lang="en-MK" sz="3400" kern="1200">
            <a:solidFill>
              <a:schemeClr val="tx1"/>
            </a:solidFill>
          </a:endParaRPr>
        </a:p>
      </dsp:txBody>
      <dsp:txXfrm>
        <a:off x="3408708" y="1653933"/>
        <a:ext cx="2359753" cy="1415852"/>
      </dsp:txXfrm>
    </dsp:sp>
    <dsp:sp modelId="{4946B6CE-AC94-1642-A354-5BB5D3E94292}">
      <dsp:nvSpPr>
        <dsp:cNvPr id="0" name=""/>
        <dsp:cNvSpPr/>
      </dsp:nvSpPr>
      <dsp:spPr>
        <a:xfrm>
          <a:off x="6004437" y="1653933"/>
          <a:ext cx="2359753" cy="141585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instructions</a:t>
          </a:r>
          <a:endParaRPr lang="en-MK" sz="3400" kern="1200">
            <a:solidFill>
              <a:schemeClr val="tx1"/>
            </a:solidFill>
          </a:endParaRPr>
        </a:p>
      </dsp:txBody>
      <dsp:txXfrm>
        <a:off x="6004437" y="1653933"/>
        <a:ext cx="2359753" cy="1415852"/>
      </dsp:txXfrm>
    </dsp:sp>
    <dsp:sp modelId="{20F2158D-B4FD-A045-AD0D-E3ACC04FEAB9}">
      <dsp:nvSpPr>
        <dsp:cNvPr id="0" name=""/>
        <dsp:cNvSpPr/>
      </dsp:nvSpPr>
      <dsp:spPr>
        <a:xfrm>
          <a:off x="8600166" y="1653933"/>
          <a:ext cx="2359753" cy="141585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tips and tricks</a:t>
          </a:r>
          <a:endParaRPr lang="en-MK" sz="3400" kern="1200">
            <a:solidFill>
              <a:schemeClr val="tx1"/>
            </a:solidFill>
          </a:endParaRPr>
        </a:p>
      </dsp:txBody>
      <dsp:txXfrm>
        <a:off x="8600166" y="1653933"/>
        <a:ext cx="2359753" cy="1415852"/>
      </dsp:txXfrm>
    </dsp:sp>
    <dsp:sp modelId="{50700826-8F6E-4A48-9D1C-4442DAF5050A}">
      <dsp:nvSpPr>
        <dsp:cNvPr id="0" name=""/>
        <dsp:cNvSpPr/>
      </dsp:nvSpPr>
      <dsp:spPr>
        <a:xfrm>
          <a:off x="3408708" y="3305761"/>
          <a:ext cx="2359753" cy="1415852"/>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dirty="0">
              <a:solidFill>
                <a:schemeClr val="tx1"/>
              </a:solidFill>
            </a:rPr>
            <a:t>related sources</a:t>
          </a:r>
          <a:endParaRPr lang="en-MK" sz="3400" kern="1200" dirty="0">
            <a:solidFill>
              <a:schemeClr val="tx1"/>
            </a:solidFill>
          </a:endParaRPr>
        </a:p>
      </dsp:txBody>
      <dsp:txXfrm>
        <a:off x="3408708" y="3305761"/>
        <a:ext cx="2359753" cy="1415852"/>
      </dsp:txXfrm>
    </dsp:sp>
    <dsp:sp modelId="{A6494F03-2234-284A-B1DF-DD6301932785}">
      <dsp:nvSpPr>
        <dsp:cNvPr id="0" name=""/>
        <dsp:cNvSpPr/>
      </dsp:nvSpPr>
      <dsp:spPr>
        <a:xfrm>
          <a:off x="6004437" y="3305761"/>
          <a:ext cx="2359753" cy="141585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comments</a:t>
          </a:r>
          <a:endParaRPr lang="en-MK" sz="3400" kern="1200">
            <a:solidFill>
              <a:schemeClr val="tx1"/>
            </a:solidFill>
          </a:endParaRPr>
        </a:p>
      </dsp:txBody>
      <dsp:txXfrm>
        <a:off x="6004437" y="3305761"/>
        <a:ext cx="2359753" cy="1415852"/>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19/10/2023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7.xml"/><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8.xml"/><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9.xml"/><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www.sessionlab.com/library/" TargetMode="External"/><Relationship Id="rId3" Type="http://schemas.openxmlformats.org/officeDocument/2006/relationships/hyperlink" Target="https://www.businesstrainingworks.com/training-resource/25-activities-for-making-lecture-based-training-active/" TargetMode="External"/><Relationship Id="rId4" Type="http://schemas.openxmlformats.org/officeDocument/2006/relationships/hyperlink" Target="https://www.nureva.com/blog/education/15-active-learning-activities-to-energize-your-next-college-clas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0.xml"/><Relationship Id="rId3" Type="http://schemas.openxmlformats.org/officeDocument/2006/relationships/diagramLayout" Target="../diagrams/layout10.xml"/><Relationship Id="rId4" Type="http://schemas.openxmlformats.org/officeDocument/2006/relationships/diagramQuickStyle" Target="../diagrams/quickStyle10.xml"/><Relationship Id="rId5" Type="http://schemas.openxmlformats.org/officeDocument/2006/relationships/diagramColors" Target="../diagrams/colors10.xml"/><Relationship Id="rId6" Type="http://schemas.microsoft.com/office/2007/relationships/diagramDrawing" Target="../diagrams/drawing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fair-by-design-methodology.github.io/FAIR-by-Design_ToT/latest/Stage%203%3A%20Design/06-Learning%20unit%20development/attachments/quiz_gift_template.txt" TargetMode="External"/><Relationship Id="rId3" Type="http://schemas.openxmlformats.org/officeDocument/2006/relationships/hyperlink" Target="https://docs.moodle.org/402/en/GIFT_format" TargetMode="External"/><Relationship Id="rId4" Type="http://schemas.openxmlformats.org/officeDocument/2006/relationships/hyperlink" Target="https://fuhrmanator.github.io/GIFT-grammar-PEG.js/editor/editor.htm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1.xml"/><Relationship Id="rId3" Type="http://schemas.openxmlformats.org/officeDocument/2006/relationships/diagramLayout" Target="../diagrams/layout11.xml"/><Relationship Id="rId4" Type="http://schemas.openxmlformats.org/officeDocument/2006/relationships/diagramQuickStyle" Target="../diagrams/quickStyle11.xml"/><Relationship Id="rId5" Type="http://schemas.openxmlformats.org/officeDocument/2006/relationships/diagramColors" Target="../diagrams/colors11.xml"/><Relationship Id="rId6" Type="http://schemas.microsoft.com/office/2007/relationships/diagramDrawing" Target="../diagrams/drawing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diagramData" Target="../diagrams/data12.xml"/><Relationship Id="rId3" Type="http://schemas.openxmlformats.org/officeDocument/2006/relationships/diagramLayout" Target="../diagrams/layout12.xml"/><Relationship Id="rId4" Type="http://schemas.openxmlformats.org/officeDocument/2006/relationships/diagramQuickStyle" Target="../diagrams/quickStyle12.xml"/><Relationship Id="rId5" Type="http://schemas.openxmlformats.org/officeDocument/2006/relationships/diagramColors" Target="../diagrams/colors12.xml"/><Relationship Id="rId6" Type="http://schemas.microsoft.com/office/2007/relationships/diagramDrawing" Target="../diagrams/drawing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3.xml"/><Relationship Id="rId3" Type="http://schemas.openxmlformats.org/officeDocument/2006/relationships/diagramLayout" Target="../diagrams/layout13.xml"/><Relationship Id="rId4" Type="http://schemas.openxmlformats.org/officeDocument/2006/relationships/diagramQuickStyle" Target="../diagrams/quickStyle13.xml"/><Relationship Id="rId5" Type="http://schemas.openxmlformats.org/officeDocument/2006/relationships/diagramColors" Target="../diagrams/colors13.xml"/><Relationship Id="rId6" Type="http://schemas.microsoft.com/office/2007/relationships/diagramDrawing" Target="../diagrams/drawing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2.xml"/><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3.xml"/><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5.xml"/><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www.edx.org/" TargetMode="External"/><Relationship Id="rId3" Type="http://schemas.openxmlformats.org/officeDocument/2006/relationships/hyperlink" Target="https://teach.com/what/teachers-know/teaching-methods/" TargetMode="Externa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6.xml"/><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dirty="0"/>
              <a:t>Learning Unit Development</a:t>
            </a:r>
            <a:br>
              <a:rPr lang="en-GB" dirty="0"/>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9239D-D6D3-CE4C-9A34-16F54278BE43}"/>
              </a:ext>
            </a:extLst>
          </p:cNvPr>
          <p:cNvSpPr>
            <a:spLocks noGrp="1"/>
          </p:cNvSpPr>
          <p:nvPr>
            <p:ph type="title"/>
          </p:nvPr>
        </p:nvSpPr>
        <p:spPr/>
        <p:txBody>
          <a:bodyPr/>
          <a:lstStyle/>
          <a:p>
            <a:r>
              <a:rPr lang="en-GB" dirty="0"/>
              <a:t>Learning Content: Learner’s Notebook</a:t>
            </a:r>
          </a:p>
        </p:txBody>
      </p:sp>
      <p:graphicFrame>
        <p:nvGraphicFramePr>
          <p:cNvPr id="5" name="Content Placeholder 4" descr="brief introduction&#13;&#10;learning objectives&#13;&#10;target audience&#13;&#10;duration&#13;&#10;prerequisites&#13;&#10;learning tools&#13;&#10;content&#13;&#10;summary&#13;&#10;suggested reading">
            <a:extLst>
              <a:ext uri="{FF2B5EF4-FFF2-40B4-BE49-F238E27FC236}">
                <a16:creationId xmlns:a16="http://schemas.microsoft.com/office/drawing/2014/main" id="{1FCC8552-69D6-D149-BFC7-3A49AD1FB332}"/>
              </a:ext>
            </a:extLst>
          </p:cNvPr>
          <p:cNvGraphicFramePr>
            <a:graphicFrameLocks noGrp="1"/>
          </p:cNvGraphicFramePr>
          <p:nvPr>
            <p:ph idx="1"/>
            <p:extLst>
              <p:ext uri="{D42A27DB-BD31-4B8C-83A1-F6EECF244321}">
                <p14:modId xmlns:p14="http://schemas.microsoft.com/office/powerpoint/2010/main" val="96209757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4E001321-2F7A-E649-832F-24E319BC153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8383563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C8375-023C-274C-868E-9BDE160E657C}"/>
              </a:ext>
            </a:extLst>
          </p:cNvPr>
          <p:cNvSpPr>
            <a:spLocks noGrp="1"/>
          </p:cNvSpPr>
          <p:nvPr>
            <p:ph type="title"/>
          </p:nvPr>
        </p:nvSpPr>
        <p:spPr>
          <a:xfrm>
            <a:off x="838200" y="38553"/>
            <a:ext cx="10515600" cy="1325563"/>
          </a:xfrm>
        </p:spPr>
        <p:txBody>
          <a:bodyPr/>
          <a:lstStyle/>
          <a:p>
            <a:r>
              <a:rPr lang="en-GB" dirty="0"/>
              <a:t>Learning Content: Slide Deck</a:t>
            </a:r>
          </a:p>
        </p:txBody>
      </p:sp>
      <p:graphicFrame>
        <p:nvGraphicFramePr>
          <p:cNvPr id="5" name="Content Placeholder 4" descr="Title slide&#13;&#10;introduction (trainers and trainees)&#13;&#10;Housekeeping information&#13;&#10;Learning Objectives&#13;&#10;Training Outline&#13;&#10;Training Topic&#13;&#10;Information&#13;&#10;Example&#13;&#10;Guided activity&#13;&#10;Wrap up &#13;&#10;Key takeaways&#13;&#10;Final Q&amp;A &#13;&#10;Assessment information &#13;&#10;Feedback gathering">
            <a:extLst>
              <a:ext uri="{FF2B5EF4-FFF2-40B4-BE49-F238E27FC236}">
                <a16:creationId xmlns:a16="http://schemas.microsoft.com/office/drawing/2014/main" id="{91F7696E-3997-A546-B75C-608A7F6CED33}"/>
              </a:ext>
            </a:extLst>
          </p:cNvPr>
          <p:cNvGraphicFramePr>
            <a:graphicFrameLocks noGrp="1"/>
          </p:cNvGraphicFramePr>
          <p:nvPr>
            <p:ph idx="1"/>
            <p:extLst>
              <p:ext uri="{D42A27DB-BD31-4B8C-83A1-F6EECF244321}">
                <p14:modId xmlns:p14="http://schemas.microsoft.com/office/powerpoint/2010/main" val="4106002489"/>
              </p:ext>
            </p:extLst>
          </p:nvPr>
        </p:nvGraphicFramePr>
        <p:xfrm>
          <a:off x="0" y="832757"/>
          <a:ext cx="12192000" cy="53442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FCF4E9B-548B-6F4D-8C09-73912808C1F0}"/>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5168189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1A61-5978-C248-9FB1-3D72FD1F612F}"/>
              </a:ext>
            </a:extLst>
          </p:cNvPr>
          <p:cNvSpPr>
            <a:spLocks noGrp="1"/>
          </p:cNvSpPr>
          <p:nvPr>
            <p:ph type="title"/>
          </p:nvPr>
        </p:nvSpPr>
        <p:spPr/>
        <p:txBody>
          <a:bodyPr/>
          <a:lstStyle/>
          <a:p>
            <a:r>
              <a:rPr lang="en-GB" dirty="0"/>
              <a:t>Learning Activities: Facilitation</a:t>
            </a:r>
          </a:p>
        </p:txBody>
      </p:sp>
      <p:graphicFrame>
        <p:nvGraphicFramePr>
          <p:cNvPr id="5" name="Content Placeholder 4" descr="activity name&#13;&#10;short description&#13;&#10;duration&#13;&#10;number of people it can be performed with&#13;&#10;goal&#13;&#10;materials&#13;&#10;instructions&#13;&#10;tips and tricks&#13;&#10;related sources&#13;&#10;comments">
            <a:extLst>
              <a:ext uri="{FF2B5EF4-FFF2-40B4-BE49-F238E27FC236}">
                <a16:creationId xmlns:a16="http://schemas.microsoft.com/office/drawing/2014/main" id="{50751193-220F-034E-B3A7-F3A7941B12C5}"/>
              </a:ext>
            </a:extLst>
          </p:cNvPr>
          <p:cNvGraphicFramePr>
            <a:graphicFrameLocks noGrp="1"/>
          </p:cNvGraphicFramePr>
          <p:nvPr>
            <p:ph idx="1"/>
            <p:extLst>
              <p:ext uri="{D42A27DB-BD31-4B8C-83A1-F6EECF244321}">
                <p14:modId xmlns:p14="http://schemas.microsoft.com/office/powerpoint/2010/main" val="2217862715"/>
              </p:ext>
            </p:extLst>
          </p:nvPr>
        </p:nvGraphicFramePr>
        <p:xfrm>
          <a:off x="244929" y="1453243"/>
          <a:ext cx="11772900" cy="47237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585F6519-2328-F845-95D1-B0671C18C8F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183841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50BE7-051E-F145-B3CF-099F07540FB8}"/>
              </a:ext>
            </a:extLst>
          </p:cNvPr>
          <p:cNvSpPr>
            <a:spLocks noGrp="1"/>
          </p:cNvSpPr>
          <p:nvPr>
            <p:ph type="title"/>
          </p:nvPr>
        </p:nvSpPr>
        <p:spPr/>
        <p:txBody>
          <a:bodyPr/>
          <a:lstStyle/>
          <a:p>
            <a:r>
              <a:rPr lang="en-GB" dirty="0"/>
              <a:t>Learning Activities: Inspiration</a:t>
            </a:r>
          </a:p>
        </p:txBody>
      </p:sp>
      <p:sp>
        <p:nvSpPr>
          <p:cNvPr id="3" name="Content Placeholder 2">
            <a:extLst>
              <a:ext uri="{FF2B5EF4-FFF2-40B4-BE49-F238E27FC236}">
                <a16:creationId xmlns:a16="http://schemas.microsoft.com/office/drawing/2014/main" id="{32E125EF-4F4A-5D4E-B869-C9158DFF36C8}"/>
              </a:ext>
            </a:extLst>
          </p:cNvPr>
          <p:cNvSpPr>
            <a:spLocks noGrp="1"/>
          </p:cNvSpPr>
          <p:nvPr>
            <p:ph idx="1"/>
          </p:nvPr>
        </p:nvSpPr>
        <p:spPr/>
        <p:txBody>
          <a:bodyPr/>
          <a:lstStyle/>
          <a:p>
            <a:r>
              <a:rPr lang="en-GB" dirty="0"/>
              <a:t> </a:t>
            </a:r>
            <a:r>
              <a:rPr lang="en-GB" dirty="0">
                <a:hlinkClick r:id="rId2"/>
              </a:rPr>
              <a:t>Session lab website</a:t>
            </a:r>
            <a:endParaRPr lang="en-GB" dirty="0"/>
          </a:p>
          <a:p>
            <a:r>
              <a:rPr lang="en-GB" dirty="0">
                <a:hlinkClick r:id="rId3"/>
              </a:rPr>
              <a:t>25 activities for making lecture-based training active</a:t>
            </a:r>
            <a:endParaRPr lang="en-GB" dirty="0"/>
          </a:p>
          <a:p>
            <a:r>
              <a:rPr lang="en-GB" dirty="0">
                <a:hlinkClick r:id="rId4"/>
              </a:rPr>
              <a:t>15 active learning activities to energize your next college class</a:t>
            </a:r>
            <a:endParaRPr lang="en-GB" dirty="0"/>
          </a:p>
          <a:p>
            <a:r>
              <a:rPr lang="en-GB" dirty="0"/>
              <a:t>….</a:t>
            </a:r>
            <a:br>
              <a:rPr lang="en-GB" dirty="0"/>
            </a:br>
            <a:endParaRPr lang="en-GB" dirty="0"/>
          </a:p>
        </p:txBody>
      </p:sp>
      <p:sp>
        <p:nvSpPr>
          <p:cNvPr id="4" name="Footer Placeholder 3">
            <a:extLst>
              <a:ext uri="{FF2B5EF4-FFF2-40B4-BE49-F238E27FC236}">
                <a16:creationId xmlns:a16="http://schemas.microsoft.com/office/drawing/2014/main" id="{DABECA69-ED18-E24B-AB61-58BFDC94A1BC}"/>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1778464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Activity Example</a:t>
            </a:r>
            <a:endParaRPr lang="en-GB" u="sng" dirty="0"/>
          </a:p>
        </p:txBody>
      </p:sp>
      <p:graphicFrame>
        <p:nvGraphicFramePr>
          <p:cNvPr id="5" name="Content Placeholder 4" descr="Take a look at this example of an activity description document related to one of the activities offered in this training">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74557767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DE076-58BD-D147-A478-8AA138BE1E04}"/>
              </a:ext>
            </a:extLst>
          </p:cNvPr>
          <p:cNvSpPr>
            <a:spLocks noGrp="1"/>
          </p:cNvSpPr>
          <p:nvPr>
            <p:ph type="title"/>
          </p:nvPr>
        </p:nvSpPr>
        <p:spPr/>
        <p:txBody>
          <a:bodyPr/>
          <a:lstStyle/>
          <a:p>
            <a:r>
              <a:rPr lang="en-GB" dirty="0"/>
              <a:t>Assessment</a:t>
            </a:r>
          </a:p>
        </p:txBody>
      </p:sp>
      <p:sp>
        <p:nvSpPr>
          <p:cNvPr id="3" name="Content Placeholder 2">
            <a:extLst>
              <a:ext uri="{FF2B5EF4-FFF2-40B4-BE49-F238E27FC236}">
                <a16:creationId xmlns:a16="http://schemas.microsoft.com/office/drawing/2014/main" id="{FFA64ED6-12EA-1E49-ADE5-8DA52321070A}"/>
              </a:ext>
            </a:extLst>
          </p:cNvPr>
          <p:cNvSpPr>
            <a:spLocks noGrp="1"/>
          </p:cNvSpPr>
          <p:nvPr>
            <p:ph idx="1"/>
          </p:nvPr>
        </p:nvSpPr>
        <p:spPr/>
        <p:txBody>
          <a:bodyPr>
            <a:normAutofit/>
          </a:bodyPr>
          <a:lstStyle/>
          <a:p>
            <a:r>
              <a:rPr lang="en-GB" dirty="0">
                <a:solidFill>
                  <a:schemeClr val="accent4"/>
                </a:solidFill>
              </a:rPr>
              <a:t>Quiz</a:t>
            </a:r>
          </a:p>
          <a:p>
            <a:pPr lvl="1"/>
            <a:r>
              <a:rPr lang="en-GB" dirty="0"/>
              <a:t>used in a large variety of settings</a:t>
            </a:r>
          </a:p>
          <a:p>
            <a:pPr lvl="1"/>
            <a:r>
              <a:rPr lang="en-GB" dirty="0"/>
              <a:t>provides opportunities for reflection</a:t>
            </a:r>
          </a:p>
          <a:p>
            <a:pPr lvl="1"/>
            <a:r>
              <a:rPr lang="en-GB" dirty="0"/>
              <a:t>knowledge improvement with feedback or assessment results</a:t>
            </a:r>
          </a:p>
          <a:p>
            <a:r>
              <a:rPr lang="en-GB" dirty="0"/>
              <a:t>Can be </a:t>
            </a:r>
            <a:r>
              <a:rPr lang="en-GB" dirty="0">
                <a:solidFill>
                  <a:schemeClr val="accent1"/>
                </a:solidFill>
              </a:rPr>
              <a:t>setup</a:t>
            </a:r>
            <a:r>
              <a:rPr lang="en-GB" dirty="0"/>
              <a:t> as </a:t>
            </a:r>
          </a:p>
          <a:p>
            <a:pPr lvl="1"/>
            <a:r>
              <a:rPr lang="en-GB" dirty="0"/>
              <a:t>formative </a:t>
            </a:r>
          </a:p>
          <a:p>
            <a:pPr lvl="1"/>
            <a:r>
              <a:rPr lang="en-GB" dirty="0"/>
              <a:t>summative</a:t>
            </a:r>
          </a:p>
          <a:p>
            <a:r>
              <a:rPr lang="en-GB" dirty="0"/>
              <a:t>FAIR-by-Design </a:t>
            </a:r>
            <a:r>
              <a:rPr lang="en-GB" dirty="0">
                <a:solidFill>
                  <a:schemeClr val="accent2"/>
                </a:solidFill>
              </a:rPr>
              <a:t>Recommendation</a:t>
            </a:r>
          </a:p>
          <a:p>
            <a:pPr lvl="1"/>
            <a:r>
              <a:rPr lang="en-GB" dirty="0"/>
              <a:t>each learning unit comes with a set of questions that are related to that particular learning unit</a:t>
            </a:r>
          </a:p>
        </p:txBody>
      </p:sp>
      <p:sp>
        <p:nvSpPr>
          <p:cNvPr id="4" name="Footer Placeholder 3">
            <a:extLst>
              <a:ext uri="{FF2B5EF4-FFF2-40B4-BE49-F238E27FC236}">
                <a16:creationId xmlns:a16="http://schemas.microsoft.com/office/drawing/2014/main" id="{42C525EC-039B-784E-A042-09D1DC359633}"/>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23771565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E9006-DFC5-674C-9DD0-888FF8A27A30}"/>
              </a:ext>
            </a:extLst>
          </p:cNvPr>
          <p:cNvSpPr>
            <a:spLocks noGrp="1"/>
          </p:cNvSpPr>
          <p:nvPr>
            <p:ph type="title"/>
          </p:nvPr>
        </p:nvSpPr>
        <p:spPr/>
        <p:txBody>
          <a:bodyPr/>
          <a:lstStyle/>
          <a:p>
            <a:r>
              <a:rPr lang="en-GB" dirty="0"/>
              <a:t>Assessment: Quiz questions</a:t>
            </a:r>
          </a:p>
        </p:txBody>
      </p:sp>
      <p:graphicFrame>
        <p:nvGraphicFramePr>
          <p:cNvPr id="5" name="Table 5">
            <a:extLst>
              <a:ext uri="{FF2B5EF4-FFF2-40B4-BE49-F238E27FC236}">
                <a16:creationId xmlns:a16="http://schemas.microsoft.com/office/drawing/2014/main" id="{1A282C0F-1EDA-7242-A6D4-3A9A3AB604BD}"/>
              </a:ext>
            </a:extLst>
          </p:cNvPr>
          <p:cNvGraphicFramePr>
            <a:graphicFrameLocks noGrp="1"/>
          </p:cNvGraphicFramePr>
          <p:nvPr>
            <p:ph idx="1"/>
            <p:extLst>
              <p:ext uri="{D42A27DB-BD31-4B8C-83A1-F6EECF244321}">
                <p14:modId xmlns:p14="http://schemas.microsoft.com/office/powerpoint/2010/main" val="773460481"/>
              </p:ext>
            </p:extLst>
          </p:nvPr>
        </p:nvGraphicFramePr>
        <p:xfrm>
          <a:off x="838200" y="1825625"/>
          <a:ext cx="10480359" cy="4053840"/>
        </p:xfrm>
        <a:graphic>
          <a:graphicData uri="http://schemas.openxmlformats.org/drawingml/2006/table">
            <a:tbl>
              <a:tblPr firstRow="1" bandRow="1">
                <a:tableStyleId>{17292A2E-F333-43FB-9621-5CBBE7FDCDCB}</a:tableStyleId>
              </a:tblPr>
              <a:tblGrid>
                <a:gridCol w="3656330">
                  <a:extLst>
                    <a:ext uri="{9D8B030D-6E8A-4147-A177-3AD203B41FA5}">
                      <a16:colId xmlns:a16="http://schemas.microsoft.com/office/drawing/2014/main" val="3702593827"/>
                    </a:ext>
                  </a:extLst>
                </a:gridCol>
                <a:gridCol w="838518">
                  <a:extLst>
                    <a:ext uri="{9D8B030D-6E8A-4147-A177-3AD203B41FA5}">
                      <a16:colId xmlns:a16="http://schemas.microsoft.com/office/drawing/2014/main" val="2091298297"/>
                    </a:ext>
                  </a:extLst>
                </a:gridCol>
                <a:gridCol w="846455">
                  <a:extLst>
                    <a:ext uri="{9D8B030D-6E8A-4147-A177-3AD203B41FA5}">
                      <a16:colId xmlns:a16="http://schemas.microsoft.com/office/drawing/2014/main" val="193310367"/>
                    </a:ext>
                  </a:extLst>
                </a:gridCol>
                <a:gridCol w="822643">
                  <a:extLst>
                    <a:ext uri="{9D8B030D-6E8A-4147-A177-3AD203B41FA5}">
                      <a16:colId xmlns:a16="http://schemas.microsoft.com/office/drawing/2014/main" val="545938324"/>
                    </a:ext>
                  </a:extLst>
                </a:gridCol>
                <a:gridCol w="692468">
                  <a:extLst>
                    <a:ext uri="{9D8B030D-6E8A-4147-A177-3AD203B41FA5}">
                      <a16:colId xmlns:a16="http://schemas.microsoft.com/office/drawing/2014/main" val="1505869562"/>
                    </a:ext>
                  </a:extLst>
                </a:gridCol>
                <a:gridCol w="713105">
                  <a:extLst>
                    <a:ext uri="{9D8B030D-6E8A-4147-A177-3AD203B41FA5}">
                      <a16:colId xmlns:a16="http://schemas.microsoft.com/office/drawing/2014/main" val="1602999013"/>
                    </a:ext>
                  </a:extLst>
                </a:gridCol>
                <a:gridCol w="798830">
                  <a:extLst>
                    <a:ext uri="{9D8B030D-6E8A-4147-A177-3AD203B41FA5}">
                      <a16:colId xmlns:a16="http://schemas.microsoft.com/office/drawing/2014/main" val="832201451"/>
                    </a:ext>
                  </a:extLst>
                </a:gridCol>
                <a:gridCol w="1078230">
                  <a:extLst>
                    <a:ext uri="{9D8B030D-6E8A-4147-A177-3AD203B41FA5}">
                      <a16:colId xmlns:a16="http://schemas.microsoft.com/office/drawing/2014/main" val="368413370"/>
                    </a:ext>
                  </a:extLst>
                </a:gridCol>
                <a:gridCol w="1033780">
                  <a:extLst>
                    <a:ext uri="{9D8B030D-6E8A-4147-A177-3AD203B41FA5}">
                      <a16:colId xmlns:a16="http://schemas.microsoft.com/office/drawing/2014/main" val="2063881848"/>
                    </a:ext>
                  </a:extLst>
                </a:gridCol>
              </a:tblGrid>
              <a:tr h="370840">
                <a:tc>
                  <a:txBody>
                    <a:bodyPr/>
                    <a:lstStyle/>
                    <a:p>
                      <a:pPr algn="ctr"/>
                      <a:r>
                        <a:rPr lang="en-GB" sz="3200" dirty="0" err="1"/>
                        <a:t>Blooom’s</a:t>
                      </a:r>
                      <a:r>
                        <a:rPr lang="en-GB" sz="3200" dirty="0"/>
                        <a:t> taxonomy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T/F</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MC</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MS</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LA</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SA</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FIB</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MAT</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ORD</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49780377"/>
                  </a:ext>
                </a:extLst>
              </a:tr>
              <a:tr h="370840">
                <a:tc>
                  <a:txBody>
                    <a:bodyPr/>
                    <a:lstStyle/>
                    <a:p>
                      <a:pPr algn="ctr" fontAlgn="t"/>
                      <a:r>
                        <a:rPr lang="en-GB" sz="3200" b="1" dirty="0">
                          <a:effectLst/>
                        </a:rPr>
                        <a:t>Create</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2438196"/>
                  </a:ext>
                </a:extLst>
              </a:tr>
              <a:tr h="370840">
                <a:tc>
                  <a:txBody>
                    <a:bodyPr/>
                    <a:lstStyle/>
                    <a:p>
                      <a:pPr algn="ctr" fontAlgn="t"/>
                      <a:r>
                        <a:rPr lang="en-GB" sz="3200" b="1" dirty="0">
                          <a:effectLst/>
                        </a:rPr>
                        <a:t>Evaluate</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15177925"/>
                  </a:ext>
                </a:extLst>
              </a:tr>
              <a:tr h="370840">
                <a:tc>
                  <a:txBody>
                    <a:bodyPr/>
                    <a:lstStyle/>
                    <a:p>
                      <a:pPr algn="ctr" fontAlgn="t"/>
                      <a:r>
                        <a:rPr lang="en-GB" sz="3200" b="1">
                          <a:effectLst/>
                        </a:rPr>
                        <a:t>Analyze</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22876740"/>
                  </a:ext>
                </a:extLst>
              </a:tr>
              <a:tr h="370840">
                <a:tc>
                  <a:txBody>
                    <a:bodyPr/>
                    <a:lstStyle/>
                    <a:p>
                      <a:pPr algn="ctr" fontAlgn="t"/>
                      <a:r>
                        <a:rPr lang="en-GB" sz="3200" b="1">
                          <a:effectLst/>
                        </a:rPr>
                        <a:t>Apply</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64098675"/>
                  </a:ext>
                </a:extLst>
              </a:tr>
              <a:tr h="370840">
                <a:tc>
                  <a:txBody>
                    <a:bodyPr/>
                    <a:lstStyle/>
                    <a:p>
                      <a:pPr algn="ctr" fontAlgn="t"/>
                      <a:r>
                        <a:rPr lang="en-GB" sz="3200" b="1">
                          <a:effectLst/>
                        </a:rPr>
                        <a:t>Understand</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121515"/>
                  </a:ext>
                </a:extLst>
              </a:tr>
              <a:tr h="370840">
                <a:tc>
                  <a:txBody>
                    <a:bodyPr/>
                    <a:lstStyle/>
                    <a:p>
                      <a:pPr algn="ctr" fontAlgn="t"/>
                      <a:r>
                        <a:rPr lang="en-GB" sz="3200" b="1">
                          <a:effectLst/>
                        </a:rPr>
                        <a:t>Remember</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sz="32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68669919"/>
                  </a:ext>
                </a:extLst>
              </a:tr>
            </a:tbl>
          </a:graphicData>
        </a:graphic>
      </p:graphicFrame>
      <p:sp>
        <p:nvSpPr>
          <p:cNvPr id="4" name="Footer Placeholder 3">
            <a:extLst>
              <a:ext uri="{FF2B5EF4-FFF2-40B4-BE49-F238E27FC236}">
                <a16:creationId xmlns:a16="http://schemas.microsoft.com/office/drawing/2014/main" id="{0D660B28-B467-E642-B33C-5596D4625777}"/>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4588942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C500C-81A2-6D4A-B433-C7D1ECEA7C39}"/>
              </a:ext>
            </a:extLst>
          </p:cNvPr>
          <p:cNvSpPr>
            <a:spLocks noGrp="1"/>
          </p:cNvSpPr>
          <p:nvPr>
            <p:ph type="title"/>
          </p:nvPr>
        </p:nvSpPr>
        <p:spPr/>
        <p:txBody>
          <a:bodyPr/>
          <a:lstStyle/>
          <a:p>
            <a:r>
              <a:rPr lang="en-GB" dirty="0"/>
              <a:t>GIFT Format</a:t>
            </a:r>
          </a:p>
        </p:txBody>
      </p:sp>
      <p:sp>
        <p:nvSpPr>
          <p:cNvPr id="3" name="Content Placeholder 2">
            <a:extLst>
              <a:ext uri="{FF2B5EF4-FFF2-40B4-BE49-F238E27FC236}">
                <a16:creationId xmlns:a16="http://schemas.microsoft.com/office/drawing/2014/main" id="{6C8848CE-A3D7-7F44-8228-02FB0729454F}"/>
              </a:ext>
            </a:extLst>
          </p:cNvPr>
          <p:cNvSpPr>
            <a:spLocks noGrp="1"/>
          </p:cNvSpPr>
          <p:nvPr>
            <p:ph sz="half" idx="1"/>
          </p:nvPr>
        </p:nvSpPr>
        <p:spPr/>
        <p:txBody>
          <a:bodyPr>
            <a:normAutofit fontScale="92500" lnSpcReduction="20000"/>
          </a:bodyPr>
          <a:lstStyle/>
          <a:p>
            <a:pPr marL="0" indent="0">
              <a:spcBef>
                <a:spcPts val="0"/>
              </a:spcBef>
              <a:buNone/>
            </a:pPr>
            <a:r>
              <a:rPr lang="en-GB" sz="1800" dirty="0"/>
              <a:t>//-----------------------------------------//</a:t>
            </a:r>
          </a:p>
          <a:p>
            <a:pPr marL="0" indent="0">
              <a:spcBef>
                <a:spcPts val="0"/>
              </a:spcBef>
              <a:buNone/>
            </a:pPr>
            <a:r>
              <a:rPr lang="en-GB" sz="1800" dirty="0"/>
              <a:t>// Examples</a:t>
            </a:r>
          </a:p>
          <a:p>
            <a:pPr marL="0" indent="0">
              <a:spcBef>
                <a:spcPts val="0"/>
              </a:spcBef>
              <a:buNone/>
            </a:pPr>
            <a:r>
              <a:rPr lang="en-GB" sz="1800" dirty="0"/>
              <a:t>//-----------------------------------------//</a:t>
            </a:r>
          </a:p>
          <a:p>
            <a:pPr marL="0" indent="0">
              <a:spcBef>
                <a:spcPts val="0"/>
              </a:spcBef>
              <a:buNone/>
            </a:pPr>
            <a:endParaRPr lang="en-GB" sz="1800" dirty="0"/>
          </a:p>
          <a:p>
            <a:pPr marL="0" indent="0">
              <a:spcBef>
                <a:spcPts val="0"/>
              </a:spcBef>
              <a:buNone/>
            </a:pPr>
            <a:r>
              <a:rPr lang="en-GB" sz="1800" dirty="0"/>
              <a:t>Who's buried in Grant's tomb?{~Grant ~Jefferson =no one}</a:t>
            </a:r>
          </a:p>
          <a:p>
            <a:pPr marL="0" indent="0">
              <a:spcBef>
                <a:spcPts val="0"/>
              </a:spcBef>
              <a:buNone/>
            </a:pPr>
            <a:endParaRPr lang="en-GB" sz="1800" dirty="0"/>
          </a:p>
          <a:p>
            <a:pPr marL="0" indent="0">
              <a:spcBef>
                <a:spcPts val="0"/>
              </a:spcBef>
              <a:buNone/>
            </a:pPr>
            <a:r>
              <a:rPr lang="en-GB" sz="1800" dirty="0"/>
              <a:t>Grant is {~buried =entombed ~living} in Grant's tomb.</a:t>
            </a:r>
          </a:p>
          <a:p>
            <a:pPr marL="0" indent="0">
              <a:spcBef>
                <a:spcPts val="0"/>
              </a:spcBef>
              <a:buNone/>
            </a:pPr>
            <a:endParaRPr lang="en-GB" sz="1800" dirty="0"/>
          </a:p>
          <a:p>
            <a:pPr marL="0" indent="0">
              <a:spcBef>
                <a:spcPts val="0"/>
              </a:spcBef>
              <a:buNone/>
            </a:pPr>
            <a:r>
              <a:rPr lang="en-GB" sz="1800" dirty="0"/>
              <a:t>Grant is buried in Grant's tomb.{FALSE}</a:t>
            </a:r>
          </a:p>
          <a:p>
            <a:pPr marL="0" indent="0">
              <a:spcBef>
                <a:spcPts val="0"/>
              </a:spcBef>
              <a:buNone/>
            </a:pPr>
            <a:endParaRPr lang="en-GB" sz="1800" dirty="0"/>
          </a:p>
          <a:p>
            <a:pPr marL="0" indent="0">
              <a:spcBef>
                <a:spcPts val="0"/>
              </a:spcBef>
              <a:buNone/>
            </a:pPr>
            <a:r>
              <a:rPr lang="en-GB" sz="1800" dirty="0"/>
              <a:t>Who's buried in Grant's tomb?{=no one =nobody}</a:t>
            </a:r>
          </a:p>
          <a:p>
            <a:pPr marL="0" indent="0">
              <a:spcBef>
                <a:spcPts val="0"/>
              </a:spcBef>
              <a:buNone/>
            </a:pPr>
            <a:endParaRPr lang="en-GB" sz="1800" dirty="0"/>
          </a:p>
          <a:p>
            <a:pPr marL="0" indent="0">
              <a:spcBef>
                <a:spcPts val="0"/>
              </a:spcBef>
              <a:buNone/>
            </a:pPr>
            <a:r>
              <a:rPr lang="en-GB" sz="1800" dirty="0"/>
              <a:t>When was Ulysses S. Grant born?{#1822:5}</a:t>
            </a:r>
          </a:p>
          <a:p>
            <a:pPr marL="0" indent="0">
              <a:spcBef>
                <a:spcPts val="0"/>
              </a:spcBef>
              <a:buNone/>
            </a:pPr>
            <a:endParaRPr lang="en-GB" sz="1800" dirty="0"/>
          </a:p>
          <a:p>
            <a:pPr marL="0" indent="0">
              <a:spcBef>
                <a:spcPts val="0"/>
              </a:spcBef>
              <a:buNone/>
            </a:pPr>
            <a:r>
              <a:rPr lang="en-GB" sz="1800" dirty="0"/>
              <a:t>Match the following countries with their corresponding capitals. {</a:t>
            </a:r>
          </a:p>
          <a:p>
            <a:pPr marL="0" indent="0">
              <a:spcBef>
                <a:spcPts val="0"/>
              </a:spcBef>
              <a:buNone/>
            </a:pPr>
            <a:r>
              <a:rPr lang="en-GB" sz="1800" dirty="0"/>
              <a:t>    =Canada -&gt; Ottawa</a:t>
            </a:r>
          </a:p>
          <a:p>
            <a:pPr marL="0" indent="0">
              <a:spcBef>
                <a:spcPts val="0"/>
              </a:spcBef>
              <a:buNone/>
            </a:pPr>
            <a:r>
              <a:rPr lang="en-GB" sz="1800" dirty="0"/>
              <a:t>    =Italy  -&gt; Rome</a:t>
            </a:r>
          </a:p>
          <a:p>
            <a:pPr marL="0" indent="0">
              <a:spcBef>
                <a:spcPts val="0"/>
              </a:spcBef>
              <a:buNone/>
            </a:pPr>
            <a:r>
              <a:rPr lang="en-GB" sz="1800" dirty="0"/>
              <a:t>    =Japan  -&gt; Tokyo</a:t>
            </a:r>
          </a:p>
          <a:p>
            <a:pPr marL="0" indent="0">
              <a:spcBef>
                <a:spcPts val="0"/>
              </a:spcBef>
              <a:buNone/>
            </a:pPr>
            <a:r>
              <a:rPr lang="en-GB" sz="1800" dirty="0"/>
              <a:t>    =India  -&gt; New Delhi</a:t>
            </a:r>
          </a:p>
          <a:p>
            <a:pPr marL="0" indent="0">
              <a:spcBef>
                <a:spcPts val="0"/>
              </a:spcBef>
              <a:buNone/>
            </a:pPr>
            <a:r>
              <a:rPr lang="en-GB" sz="1800" dirty="0"/>
              <a:t>    ####It's good to know the capitals</a:t>
            </a:r>
          </a:p>
          <a:p>
            <a:pPr marL="0" indent="0">
              <a:spcBef>
                <a:spcPts val="0"/>
              </a:spcBef>
              <a:buNone/>
            </a:pPr>
            <a:r>
              <a:rPr lang="en-GB" sz="1800" dirty="0"/>
              <a:t>}</a:t>
            </a:r>
          </a:p>
        </p:txBody>
      </p:sp>
      <p:sp>
        <p:nvSpPr>
          <p:cNvPr id="5" name="Content Placeholder 4">
            <a:extLst>
              <a:ext uri="{FF2B5EF4-FFF2-40B4-BE49-F238E27FC236}">
                <a16:creationId xmlns:a16="http://schemas.microsoft.com/office/drawing/2014/main" id="{EFB06E34-667A-7048-BDB4-77C6ACF39B04}"/>
              </a:ext>
            </a:extLst>
          </p:cNvPr>
          <p:cNvSpPr>
            <a:spLocks noGrp="1"/>
          </p:cNvSpPr>
          <p:nvPr>
            <p:ph sz="half" idx="2"/>
          </p:nvPr>
        </p:nvSpPr>
        <p:spPr/>
        <p:txBody>
          <a:bodyPr>
            <a:normAutofit fontScale="92500" lnSpcReduction="20000"/>
          </a:bodyPr>
          <a:lstStyle/>
          <a:p>
            <a:r>
              <a:rPr lang="en-GB" dirty="0">
                <a:hlinkClick r:id="rId2"/>
              </a:rPr>
              <a:t>Quiz GIFT Template</a:t>
            </a:r>
            <a:r>
              <a:rPr lang="en-GB" dirty="0"/>
              <a:t> contains examples of the different types of questions</a:t>
            </a:r>
          </a:p>
          <a:p>
            <a:pPr lvl="1"/>
            <a:r>
              <a:rPr lang="en-GB" dirty="0"/>
              <a:t>Detailed instructions on how to write quiz questions in the GIFT format can be found on the Moodle site: </a:t>
            </a:r>
            <a:r>
              <a:rPr lang="en-GB" dirty="0">
                <a:hlinkClick r:id="rId3"/>
              </a:rPr>
              <a:t>GIFT format</a:t>
            </a:r>
            <a:r>
              <a:rPr lang="en-GB" dirty="0"/>
              <a:t>.</a:t>
            </a:r>
          </a:p>
          <a:p>
            <a:r>
              <a:rPr lang="en-GB" dirty="0"/>
              <a:t>You can use the </a:t>
            </a:r>
            <a:r>
              <a:rPr lang="en-GB" dirty="0">
                <a:hlinkClick r:id="rId4"/>
              </a:rPr>
              <a:t>GIFT Question Editor</a:t>
            </a:r>
            <a:r>
              <a:rPr lang="en-GB" dirty="0"/>
              <a:t> to validate or generate your own GIFT formatted quiz questions.</a:t>
            </a:r>
            <a:br>
              <a:rPr lang="en-GB" dirty="0"/>
            </a:br>
            <a:endParaRPr lang="en-GB" dirty="0"/>
          </a:p>
        </p:txBody>
      </p:sp>
      <p:sp>
        <p:nvSpPr>
          <p:cNvPr id="4" name="Footer Placeholder 3">
            <a:extLst>
              <a:ext uri="{FF2B5EF4-FFF2-40B4-BE49-F238E27FC236}">
                <a16:creationId xmlns:a16="http://schemas.microsoft.com/office/drawing/2014/main" id="{14324487-C5DE-8D46-B90C-422F25A3AFB0}"/>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2383794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Create a quiz</a:t>
            </a:r>
            <a:endParaRPr lang="en-GB" u="sng" dirty="0"/>
          </a:p>
        </p:txBody>
      </p:sp>
      <p:graphicFrame>
        <p:nvGraphicFramePr>
          <p:cNvPr id="5" name="Content Placeholder 4" descr="•Try to create a quiz that has at least 3 different questions of different types for one of the learning units of your Open Science course. &#10;•Use the Quiz GIFT Template &#10;•Validate your quiz using the GIFT Question Editor.">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81963346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2379710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Assessment strategy</a:t>
            </a:r>
          </a:p>
        </p:txBody>
      </p:sp>
      <p:sp>
        <p:nvSpPr>
          <p:cNvPr id="10" name="Content Placeholder 9">
            <a:extLst>
              <a:ext uri="{FF2B5EF4-FFF2-40B4-BE49-F238E27FC236}">
                <a16:creationId xmlns:a16="http://schemas.microsoft.com/office/drawing/2014/main" id="{E5E1043C-F769-034E-BCE4-049AE1B319AB}"/>
              </a:ext>
            </a:extLst>
          </p:cNvPr>
          <p:cNvSpPr>
            <a:spLocks noGrp="1"/>
          </p:cNvSpPr>
          <p:nvPr>
            <p:ph sz="half" idx="1"/>
          </p:nvPr>
        </p:nvSpPr>
        <p:spPr/>
        <p:txBody>
          <a:bodyPr>
            <a:normAutofit/>
          </a:bodyPr>
          <a:lstStyle/>
          <a:p>
            <a:r>
              <a:rPr lang="en-GB" dirty="0"/>
              <a:t>Strategy can be defined</a:t>
            </a:r>
          </a:p>
          <a:p>
            <a:endParaRPr lang="en-GB" dirty="0"/>
          </a:p>
          <a:p>
            <a:pPr lvl="1"/>
            <a:r>
              <a:rPr lang="en-GB" dirty="0"/>
              <a:t>separately for each quiz</a:t>
            </a:r>
          </a:p>
          <a:p>
            <a:pPr lvl="1"/>
            <a:endParaRPr lang="en-GB" dirty="0"/>
          </a:p>
          <a:p>
            <a:pPr lvl="1"/>
            <a:r>
              <a:rPr lang="en-GB" dirty="0"/>
              <a:t>as a common strategy for all formative quizzes</a:t>
            </a:r>
          </a:p>
          <a:p>
            <a:pPr lvl="1"/>
            <a:endParaRPr lang="en-GB" dirty="0"/>
          </a:p>
          <a:p>
            <a:pPr lvl="1"/>
            <a:r>
              <a:rPr lang="en-GB" dirty="0"/>
              <a:t>as one strategy for the summative final exam</a:t>
            </a:r>
            <a:br>
              <a:rPr lang="en-GB" dirty="0"/>
            </a:br>
            <a:endParaRPr lang="en-GB" dirty="0"/>
          </a:p>
        </p:txBody>
      </p:sp>
      <p:graphicFrame>
        <p:nvGraphicFramePr>
          <p:cNvPr id="12" name="Content Placeholder 11" descr="How many questions &#13;&#10;Question weight&#13;&#10;Questions order&#13;&#10;Answers order&#13;&#10;Duration&#13;&#10;Quiz start and end&#13;&#10;How many times it can be taken&#13;&#10;Grading method&#13;&#10;Completion rules&#13;&#10;Results publication">
            <a:extLst>
              <a:ext uri="{FF2B5EF4-FFF2-40B4-BE49-F238E27FC236}">
                <a16:creationId xmlns:a16="http://schemas.microsoft.com/office/drawing/2014/main" id="{B1A055E4-94DC-1F48-A043-18925280B9EB}"/>
              </a:ext>
            </a:extLst>
          </p:cNvPr>
          <p:cNvGraphicFramePr>
            <a:graphicFrameLocks noGrp="1"/>
          </p:cNvGraphicFramePr>
          <p:nvPr>
            <p:ph sz="half" idx="2"/>
            <p:extLst>
              <p:ext uri="{D42A27DB-BD31-4B8C-83A1-F6EECF244321}">
                <p14:modId xmlns:p14="http://schemas.microsoft.com/office/powerpoint/2010/main" val="3923912620"/>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Develop a learning unit plan&#13;&#10;Design learning content&#13;&#10;Define assessment strategy&#13;&#10;">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60021462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7" name="Content Placeholder 6" descr="A complete learning unit consists of several parts: learning unit plan, learning unit content, optional slide deck or similar type of instructional material, activities description, assessment quiz and strategy">
            <a:extLst>
              <a:ext uri="{FF2B5EF4-FFF2-40B4-BE49-F238E27FC236}">
                <a16:creationId xmlns:a16="http://schemas.microsoft.com/office/drawing/2014/main" id="{6A2BF020-0B6F-EC47-9556-32571BCB2111}"/>
              </a:ext>
            </a:extLst>
          </p:cNvPr>
          <p:cNvGraphicFramePr>
            <a:graphicFrameLocks noGrp="1"/>
          </p:cNvGraphicFramePr>
          <p:nvPr>
            <p:ph idx="1"/>
            <p:extLst>
              <p:ext uri="{D42A27DB-BD31-4B8C-83A1-F6EECF244321}">
                <p14:modId xmlns:p14="http://schemas.microsoft.com/office/powerpoint/2010/main" val="201892274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109269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https://doi.org/10.5281/zenodo.11186654</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We start with rich learning experience, then move to Learning unit plan, learning content, activities and finish with Quizzes&#13;&#10;">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69547834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67C78-69BC-6148-8F76-BB2F0DD05052}"/>
              </a:ext>
            </a:extLst>
          </p:cNvPr>
          <p:cNvSpPr>
            <a:spLocks noGrp="1"/>
          </p:cNvSpPr>
          <p:nvPr>
            <p:ph type="title"/>
          </p:nvPr>
        </p:nvSpPr>
        <p:spPr/>
        <p:txBody>
          <a:bodyPr/>
          <a:lstStyle/>
          <a:p>
            <a:r>
              <a:rPr lang="en-GB" dirty="0"/>
              <a:t>Learner-centric effective learning experience</a:t>
            </a:r>
          </a:p>
        </p:txBody>
      </p:sp>
      <p:sp>
        <p:nvSpPr>
          <p:cNvPr id="3" name="Content Placeholder 2">
            <a:extLst>
              <a:ext uri="{FF2B5EF4-FFF2-40B4-BE49-F238E27FC236}">
                <a16:creationId xmlns:a16="http://schemas.microsoft.com/office/drawing/2014/main" id="{718FAA8F-F206-DF45-A432-83929B7E1FAC}"/>
              </a:ext>
            </a:extLst>
          </p:cNvPr>
          <p:cNvSpPr>
            <a:spLocks noGrp="1"/>
          </p:cNvSpPr>
          <p:nvPr>
            <p:ph sz="half" idx="1"/>
          </p:nvPr>
        </p:nvSpPr>
        <p:spPr/>
        <p:txBody>
          <a:bodyPr/>
          <a:lstStyle/>
          <a:p>
            <a:r>
              <a:rPr lang="en-GB" dirty="0">
                <a:solidFill>
                  <a:schemeClr val="accent2"/>
                </a:solidFill>
              </a:rPr>
              <a:t>Inquiry-based</a:t>
            </a:r>
            <a:r>
              <a:rPr lang="en-GB" dirty="0"/>
              <a:t> learning structures</a:t>
            </a:r>
          </a:p>
          <a:p>
            <a:pPr lvl="1"/>
            <a:r>
              <a:rPr lang="en-GB" dirty="0"/>
              <a:t>E.g. projects and performance tasks</a:t>
            </a:r>
          </a:p>
          <a:p>
            <a:r>
              <a:rPr lang="en-GB" dirty="0"/>
              <a:t>Thoughtfully interwoven </a:t>
            </a:r>
            <a:r>
              <a:rPr lang="en-GB" dirty="0">
                <a:solidFill>
                  <a:schemeClr val="accent4"/>
                </a:solidFill>
              </a:rPr>
              <a:t>direct instruction</a:t>
            </a:r>
          </a:p>
          <a:p>
            <a:r>
              <a:rPr lang="en-GB" dirty="0"/>
              <a:t>Opportunities to </a:t>
            </a:r>
            <a:r>
              <a:rPr lang="en-GB" dirty="0">
                <a:solidFill>
                  <a:schemeClr val="accent1"/>
                </a:solidFill>
              </a:rPr>
              <a:t>practice and apply</a:t>
            </a:r>
            <a:r>
              <a:rPr lang="en-GB" dirty="0"/>
              <a:t> learning</a:t>
            </a:r>
          </a:p>
          <a:p>
            <a:endParaRPr lang="en-GB" dirty="0"/>
          </a:p>
        </p:txBody>
      </p:sp>
      <p:sp>
        <p:nvSpPr>
          <p:cNvPr id="5" name="Content Placeholder 4">
            <a:extLst>
              <a:ext uri="{FF2B5EF4-FFF2-40B4-BE49-F238E27FC236}">
                <a16:creationId xmlns:a16="http://schemas.microsoft.com/office/drawing/2014/main" id="{8000EBC7-5D79-864F-8A65-B98240D873C7}"/>
              </a:ext>
            </a:extLst>
          </p:cNvPr>
          <p:cNvSpPr>
            <a:spLocks noGrp="1"/>
          </p:cNvSpPr>
          <p:nvPr>
            <p:ph sz="half" idx="2"/>
          </p:nvPr>
        </p:nvSpPr>
        <p:spPr/>
        <p:txBody>
          <a:bodyPr/>
          <a:lstStyle/>
          <a:p>
            <a:r>
              <a:rPr lang="en-GB" dirty="0"/>
              <a:t>Units should be well structured</a:t>
            </a:r>
          </a:p>
          <a:p>
            <a:pPr lvl="1"/>
            <a:r>
              <a:rPr lang="en-GB" dirty="0"/>
              <a:t>balanced </a:t>
            </a:r>
            <a:r>
              <a:rPr lang="en-GB" dirty="0">
                <a:solidFill>
                  <a:schemeClr val="accent4"/>
                </a:solidFill>
              </a:rPr>
              <a:t>cognitive load</a:t>
            </a:r>
          </a:p>
          <a:p>
            <a:pPr lvl="1"/>
            <a:r>
              <a:rPr lang="en-GB" dirty="0">
                <a:solidFill>
                  <a:schemeClr val="accent3"/>
                </a:solidFill>
              </a:rPr>
              <a:t>multiple modalities</a:t>
            </a:r>
            <a:r>
              <a:rPr lang="en-GB" dirty="0"/>
              <a:t> (VARK)</a:t>
            </a:r>
          </a:p>
          <a:p>
            <a:pPr lvl="1"/>
            <a:r>
              <a:rPr lang="en-GB" dirty="0"/>
              <a:t>tools for accessing information</a:t>
            </a:r>
          </a:p>
          <a:p>
            <a:pPr lvl="1"/>
            <a:r>
              <a:rPr lang="en-GB" dirty="0"/>
              <a:t>support </a:t>
            </a:r>
            <a:r>
              <a:rPr lang="en-GB" dirty="0">
                <a:solidFill>
                  <a:schemeClr val="accent1"/>
                </a:solidFill>
              </a:rPr>
              <a:t>different types of learners</a:t>
            </a:r>
          </a:p>
        </p:txBody>
      </p:sp>
      <p:sp>
        <p:nvSpPr>
          <p:cNvPr id="4" name="Footer Placeholder 3">
            <a:extLst>
              <a:ext uri="{FF2B5EF4-FFF2-40B4-BE49-F238E27FC236}">
                <a16:creationId xmlns:a16="http://schemas.microsoft.com/office/drawing/2014/main" id="{9E908864-3DB9-504E-9E33-E6924F7FDDD2}"/>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375259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03543E3-3CB7-5648-971A-1BE9FC75FA77}"/>
              </a:ext>
            </a:extLst>
          </p:cNvPr>
          <p:cNvSpPr>
            <a:spLocks noGrp="1"/>
          </p:cNvSpPr>
          <p:nvPr>
            <p:ph type="title"/>
          </p:nvPr>
        </p:nvSpPr>
        <p:spPr/>
        <p:txBody>
          <a:bodyPr/>
          <a:lstStyle/>
          <a:p>
            <a:r>
              <a:rPr lang="en-GB" dirty="0"/>
              <a:t>Learning Unit Plan</a:t>
            </a:r>
          </a:p>
        </p:txBody>
      </p:sp>
      <p:graphicFrame>
        <p:nvGraphicFramePr>
          <p:cNvPr id="7" name="Content Placeholder 6" descr="How to use teaching methods and the learning content together with activities to achieve the defined learning objectives. Detailed step-by-step guide for a trainer to understand what materials to give to students and how to provide them so students would accomplish their learning goals">
            <a:extLst>
              <a:ext uri="{FF2B5EF4-FFF2-40B4-BE49-F238E27FC236}">
                <a16:creationId xmlns:a16="http://schemas.microsoft.com/office/drawing/2014/main" id="{FDA0AB7F-CC18-A246-A3A8-936D0DE9073B}"/>
              </a:ext>
            </a:extLst>
          </p:cNvPr>
          <p:cNvGraphicFramePr>
            <a:graphicFrameLocks noGrp="1"/>
          </p:cNvGraphicFramePr>
          <p:nvPr>
            <p:ph idx="1"/>
            <p:extLst>
              <p:ext uri="{D42A27DB-BD31-4B8C-83A1-F6EECF244321}">
                <p14:modId xmlns:p14="http://schemas.microsoft.com/office/powerpoint/2010/main" val="53134409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83526B5F-620F-0940-BB19-2587300BF071}"/>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842660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BBB66-F007-AD4C-8474-7CC58B96726F}"/>
              </a:ext>
            </a:extLst>
          </p:cNvPr>
          <p:cNvSpPr>
            <a:spLocks noGrp="1"/>
          </p:cNvSpPr>
          <p:nvPr>
            <p:ph type="title"/>
          </p:nvPr>
        </p:nvSpPr>
        <p:spPr>
          <a:xfrm>
            <a:off x="838200" y="2819"/>
            <a:ext cx="10515600" cy="1325563"/>
          </a:xfrm>
        </p:spPr>
        <p:txBody>
          <a:bodyPr/>
          <a:lstStyle/>
          <a:p>
            <a:r>
              <a:rPr lang="en-GB" dirty="0"/>
              <a:t>HUNTER MODEL</a:t>
            </a:r>
          </a:p>
        </p:txBody>
      </p:sp>
      <p:graphicFrame>
        <p:nvGraphicFramePr>
          <p:cNvPr id="5" name="Content Placeholder 4" descr="Set the learning objectives&#13;&#10;Identify the needs of the target audience&#13;&#10;Plan your training material&#13;&#10;Present the outline of the unit - the Hook&#13;&#10;Instruct the lesson&#13;&#10;Provide time to practice&#13;&#10;Wrap-up&#13;&#10;Evaluate&#13;&#10;Reflection">
            <a:extLst>
              <a:ext uri="{FF2B5EF4-FFF2-40B4-BE49-F238E27FC236}">
                <a16:creationId xmlns:a16="http://schemas.microsoft.com/office/drawing/2014/main" id="{9192544A-1D3F-2948-8810-DE2E6A5A9552}"/>
              </a:ext>
            </a:extLst>
          </p:cNvPr>
          <p:cNvGraphicFramePr>
            <a:graphicFrameLocks noGrp="1"/>
          </p:cNvGraphicFramePr>
          <p:nvPr>
            <p:ph idx="1"/>
            <p:extLst>
              <p:ext uri="{D42A27DB-BD31-4B8C-83A1-F6EECF244321}">
                <p14:modId xmlns:p14="http://schemas.microsoft.com/office/powerpoint/2010/main" val="828883389"/>
              </p:ext>
            </p:extLst>
          </p:nvPr>
        </p:nvGraphicFramePr>
        <p:xfrm>
          <a:off x="0" y="1293962"/>
          <a:ext cx="12192000" cy="48830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4535472F-08E6-0942-8F9D-D86A0BA7FD1D}"/>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8084151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31B1C-354D-224B-8FFA-C219D8A5CF7F}"/>
              </a:ext>
            </a:extLst>
          </p:cNvPr>
          <p:cNvSpPr>
            <a:spLocks noGrp="1"/>
          </p:cNvSpPr>
          <p:nvPr>
            <p:ph type="title"/>
          </p:nvPr>
        </p:nvSpPr>
        <p:spPr>
          <a:xfrm>
            <a:off x="838200" y="20071"/>
            <a:ext cx="10515600" cy="1325563"/>
          </a:xfrm>
        </p:spPr>
        <p:txBody>
          <a:bodyPr/>
          <a:lstStyle/>
          <a:p>
            <a:r>
              <a:rPr lang="en-GB" dirty="0"/>
              <a:t>Learning Unit Plan Elements</a:t>
            </a:r>
          </a:p>
        </p:txBody>
      </p:sp>
      <p:graphicFrame>
        <p:nvGraphicFramePr>
          <p:cNvPr id="5" name="Content Placeholder 4" descr="Unit Name&#13;&#10;Purpose of the unit&#13;&#10;Location&#13;&#10;Duration&#13;&#10;Number of attendees&#13;&#10;Learning objectives&#13;&#10;Plan with topic, duration, key points, teaching methods, activities and resources&#13;&#10;Assessment&#13;&#10;Certification&#13;&#10;Reflection">
            <a:extLst>
              <a:ext uri="{FF2B5EF4-FFF2-40B4-BE49-F238E27FC236}">
                <a16:creationId xmlns:a16="http://schemas.microsoft.com/office/drawing/2014/main" id="{849B9B3D-896A-7845-8009-9A5D8B9F246E}"/>
              </a:ext>
            </a:extLst>
          </p:cNvPr>
          <p:cNvGraphicFramePr>
            <a:graphicFrameLocks noGrp="1"/>
          </p:cNvGraphicFramePr>
          <p:nvPr>
            <p:ph idx="1"/>
            <p:extLst>
              <p:ext uri="{D42A27DB-BD31-4B8C-83A1-F6EECF244321}">
                <p14:modId xmlns:p14="http://schemas.microsoft.com/office/powerpoint/2010/main" val="3956381558"/>
              </p:ext>
            </p:extLst>
          </p:nvPr>
        </p:nvGraphicFramePr>
        <p:xfrm>
          <a:off x="-621101" y="1259457"/>
          <a:ext cx="13198414" cy="49175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C9C61D34-56D8-E744-9EFB-08E80C934683}"/>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048250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964271-6D1C-9A4E-93FE-58EDAEF80A25}"/>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7" name="TextBox 6">
            <a:extLst>
              <a:ext uri="{FF2B5EF4-FFF2-40B4-BE49-F238E27FC236}">
                <a16:creationId xmlns:a16="http://schemas.microsoft.com/office/drawing/2014/main" id="{7FEFC95D-520A-AB44-A8B4-9D20098C96B6}"/>
              </a:ext>
            </a:extLst>
          </p:cNvPr>
          <p:cNvSpPr txBox="1"/>
          <p:nvPr/>
        </p:nvSpPr>
        <p:spPr>
          <a:xfrm>
            <a:off x="255198" y="5874986"/>
            <a:ext cx="3726611" cy="369332"/>
          </a:xfrm>
          <a:prstGeom prst="rect">
            <a:avLst/>
          </a:prstGeom>
          <a:noFill/>
        </p:spPr>
        <p:txBody>
          <a:bodyPr wrap="square" rtlCol="0">
            <a:spAutoFit/>
          </a:bodyPr>
          <a:lstStyle/>
          <a:p>
            <a:r>
              <a:rPr lang="en-GB" dirty="0"/>
              <a:t>Image by </a:t>
            </a:r>
            <a:r>
              <a:rPr lang="en-GB" dirty="0">
                <a:hlinkClick r:id="rId2"/>
              </a:rPr>
              <a:t>edX</a:t>
            </a:r>
            <a:r>
              <a:rPr lang="en-GB" dirty="0"/>
              <a:t> from </a:t>
            </a:r>
            <a:r>
              <a:rPr lang="en-GB" dirty="0">
                <a:hlinkClick r:id="rId3"/>
              </a:rPr>
              <a:t>teach.com</a:t>
            </a:r>
            <a:r>
              <a:rPr lang="en-GB" dirty="0"/>
              <a:t>, © 2U</a:t>
            </a:r>
          </a:p>
        </p:txBody>
      </p:sp>
      <p:pic>
        <p:nvPicPr>
          <p:cNvPr id="6" name="Content Placeholder 5" descr="Teacher-student centered versus high-low tech teaching methods diagram">
            <a:extLst>
              <a:ext uri="{FF2B5EF4-FFF2-40B4-BE49-F238E27FC236}">
                <a16:creationId xmlns:a16="http://schemas.microsoft.com/office/drawing/2014/main" id="{68957356-4016-6B4F-966D-03DB829F0A24}"/>
              </a:ext>
            </a:extLst>
          </p:cNvPr>
          <p:cNvPicPr>
            <a:picLocks noGrp="1" noChangeAspect="1"/>
          </p:cNvPicPr>
          <p:nvPr>
            <p:ph idx="1"/>
          </p:nvPr>
        </p:nvPicPr>
        <p:blipFill rotWithShape="1">
          <a:blip r:embed="rId4" cstate="hqprint">
            <a:extLst>
              <a:ext uri="{28A0092B-C50C-407E-A947-70E740481C1C}">
                <a14:useLocalDpi xmlns:a14="http://schemas.microsoft.com/office/drawing/2010/main"/>
              </a:ext>
            </a:extLst>
          </a:blip>
          <a:srcRect/>
          <a:stretch/>
        </p:blipFill>
        <p:spPr>
          <a:xfrm>
            <a:off x="3990404" y="0"/>
            <a:ext cx="7810532" cy="6401964"/>
          </a:xfrm>
        </p:spPr>
      </p:pic>
      <p:sp>
        <p:nvSpPr>
          <p:cNvPr id="2" name="Title 1">
            <a:extLst>
              <a:ext uri="{FF2B5EF4-FFF2-40B4-BE49-F238E27FC236}">
                <a16:creationId xmlns:a16="http://schemas.microsoft.com/office/drawing/2014/main" id="{ABBF4313-F490-F84D-844F-1D3A148CE2F7}"/>
              </a:ext>
            </a:extLst>
          </p:cNvPr>
          <p:cNvSpPr>
            <a:spLocks noGrp="1"/>
          </p:cNvSpPr>
          <p:nvPr>
            <p:ph type="title"/>
          </p:nvPr>
        </p:nvSpPr>
        <p:spPr>
          <a:xfrm>
            <a:off x="838200" y="365129"/>
            <a:ext cx="2560608" cy="2826645"/>
          </a:xfrm>
        </p:spPr>
        <p:txBody>
          <a:bodyPr/>
          <a:lstStyle/>
          <a:p>
            <a:r>
              <a:rPr lang="en-GB" dirty="0"/>
              <a:t>Teaching Methods</a:t>
            </a:r>
          </a:p>
        </p:txBody>
      </p:sp>
    </p:spTree>
    <p:extLst>
      <p:ext uri="{BB962C8B-B14F-4D97-AF65-F5344CB8AC3E}">
        <p14:creationId xmlns:p14="http://schemas.microsoft.com/office/powerpoint/2010/main" val="1984514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A learning unit plan</a:t>
            </a:r>
            <a:endParaRPr lang="en-GB" u="sng" dirty="0"/>
          </a:p>
        </p:txBody>
      </p:sp>
      <p:graphicFrame>
        <p:nvGraphicFramePr>
          <p:cNvPr id="5" name="Content Placeholder 4" descr="Try to develop your own hierarchical structure for the Open Science for Policy Makers course.  Use the information you gathered in the Discovery step as inspiration keeping in mind its potential for reuse. Mark the learning objects or learning units that you can reuse from what you have already discover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44066928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02148568"/>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1118</TotalTime>
  <Words>917</Words>
  <Application>Microsoft Macintosh PowerPoint</Application>
  <DocSecurity>0</DocSecurity>
  <PresentationFormat>Widescreen</PresentationFormat>
  <Paragraphs>223</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Quicksand SemiBold</vt:lpstr>
      <vt:lpstr>Quicksand</vt:lpstr>
      <vt:lpstr>Calibri</vt:lpstr>
      <vt:lpstr>Arial</vt:lpstr>
      <vt:lpstr>Tema di Office</vt:lpstr>
      <vt:lpstr>Learning Unit Development </vt:lpstr>
      <vt:lpstr>Learning Objectives</vt:lpstr>
      <vt:lpstr>Agenda</vt:lpstr>
      <vt:lpstr>Learner-centric effective learning experience</vt:lpstr>
      <vt:lpstr>Learning Unit Plan</vt:lpstr>
      <vt:lpstr>HUNTER MODEL</vt:lpstr>
      <vt:lpstr>Learning Unit Plan Elements</vt:lpstr>
      <vt:lpstr>Teaching Methods</vt:lpstr>
      <vt:lpstr>A learning unit plan</vt:lpstr>
      <vt:lpstr>Learning Content: Learner’s Notebook</vt:lpstr>
      <vt:lpstr>Learning Content: Slide Deck</vt:lpstr>
      <vt:lpstr>Learning Activities: Facilitation</vt:lpstr>
      <vt:lpstr>Learning Activities: Inspiration</vt:lpstr>
      <vt:lpstr>Activity Example</vt:lpstr>
      <vt:lpstr>Assessment</vt:lpstr>
      <vt:lpstr>Assessment: Quiz questions</vt:lpstr>
      <vt:lpstr>GIFT Format</vt:lpstr>
      <vt:lpstr>Create a quiz</vt:lpstr>
      <vt:lpstr>Assessment strategy</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45</cp:revision>
  <dcterms:created xsi:type="dcterms:W3CDTF">2022-09-22T13:19:16Z</dcterms:created>
  <dcterms:modified xsi:type="dcterms:W3CDTF">2023-10-19T07:19:43Z</dcterms:modified>
  <cp:category/>
  <dc:identifier/>
  <cp:contentStatus/>
  <dc:language/>
  <cp:version/>
</cp:coreProperties>
</file>